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2.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7.xml" ContentType="application/vnd.openxmlformats-officedocument.theme+xml"/>
  <Override PartName="/ppt/tags/tag20.xml" ContentType="application/vnd.openxmlformats-officedocument.presentationml.tags+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8.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9.xml" ContentType="application/vnd.openxmlformats-officedocument.theme+xml"/>
  <Override PartName="/ppt/tags/tag37.xml" ContentType="application/vnd.openxmlformats-officedocument.presentationml.tags+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xml" ContentType="application/vnd.openxmlformats-officedocument.presentationml.notesSlide+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42" r:id="rId6"/>
    <p:sldMasterId id="2147484091" r:id="rId7"/>
    <p:sldMasterId id="2147484113" r:id="rId8"/>
    <p:sldMasterId id="2147484162" r:id="rId9"/>
    <p:sldMasterId id="2147484209" r:id="rId10"/>
    <p:sldMasterId id="2147483996" r:id="rId11"/>
    <p:sldMasterId id="2147484024" r:id="rId12"/>
    <p:sldMasterId id="2147483823" r:id="rId13"/>
    <p:sldMasterId id="2147483660" r:id="rId14"/>
    <p:sldMasterId id="2147484391" r:id="rId15"/>
  </p:sldMasterIdLst>
  <p:notesMasterIdLst>
    <p:notesMasterId r:id="rId32"/>
  </p:notesMasterIdLst>
  <p:handoutMasterIdLst>
    <p:handoutMasterId r:id="rId33"/>
  </p:handoutMasterIdLst>
  <p:sldIdLst>
    <p:sldId id="388" r:id="rId16"/>
    <p:sldId id="2147481456" r:id="rId17"/>
    <p:sldId id="265" r:id="rId18"/>
    <p:sldId id="290" r:id="rId19"/>
    <p:sldId id="263" r:id="rId20"/>
    <p:sldId id="2147481457" r:id="rId21"/>
    <p:sldId id="260" r:id="rId22"/>
    <p:sldId id="2147481454" r:id="rId23"/>
    <p:sldId id="262" r:id="rId24"/>
    <p:sldId id="2147481449" r:id="rId25"/>
    <p:sldId id="2147481452" r:id="rId26"/>
    <p:sldId id="2147481453" r:id="rId27"/>
    <p:sldId id="2147481451" r:id="rId28"/>
    <p:sldId id="2147481448" r:id="rId29"/>
    <p:sldId id="342" r:id="rId30"/>
    <p:sldId id="2147481455"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A5D77-E5A8-43B6-9734-4A1975A39396}">
          <p14:sldIdLst>
            <p14:sldId id="388"/>
          </p14:sldIdLst>
        </p14:section>
        <p14:section name="Gavi 6.0 Strategy" id="{4A9B2569-0E42-4C55-B033-7D8E4A00A92E}">
          <p14:sldIdLst>
            <p14:sldId id="2147481456"/>
            <p14:sldId id="265"/>
            <p14:sldId id="290"/>
            <p14:sldId id="263"/>
            <p14:sldId id="2147481457"/>
            <p14:sldId id="260"/>
            <p14:sldId id="2147481454"/>
            <p14:sldId id="262"/>
          </p14:sldIdLst>
        </p14:section>
        <p14:section name="Partnerships Review" id="{0744068F-AD6C-4E4A-9419-3F385B1F6D39}">
          <p14:sldIdLst>
            <p14:sldId id="2147481449"/>
            <p14:sldId id="2147481452"/>
            <p14:sldId id="2147481453"/>
            <p14:sldId id="2147481451"/>
            <p14:sldId id="2147481448"/>
            <p14:sldId id="342"/>
            <p14:sldId id="21474814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C06E00-59E8-D8F5-7FCC-03FA7B6EBBC6}" name="Lindsey Cole" initials="LC" userId="S::lcole@gavi.org::971e6220-ac8b-4eac-a693-d3b54f4586d1" providerId="AD"/>
  <p188:author id="{99463D1A-2F41-48C9-4CCB-39387E72E653}" name="Susan Branker Greene" initials="SG" userId="S::sgreene@gavi.org::b5c84590-a158-46c8-88f0-2e4d89553684" providerId="AD"/>
  <p188:author id="{69105F1A-2859-9EA4-3152-4B66BC40229E}" name="Chimwemwe Chitsulo" initials="CC" userId="S::cchitsulo@gavi.org::abe987e4-002b-4123-bee1-1a1840e22375" providerId="AD"/>
  <p188:author id="{D5805630-93A8-4064-2163-FD8372EF3E64}" name="Zsofia Hesketh" initials="ZH" userId="S::zhesketh@gavi.org::a0a877ea-7e30-4501-8f63-0a505514d6d1" providerId="AD"/>
  <p188:author id="{76488732-B18A-8961-378A-43C3E63FA863}" name="Jami Darkoh (Consultant)" initials="J(" userId="S::jdarkoh@gavi.org::c3138936-7af3-49ec-b52e-bbf35e8a3a89" providerId="AD"/>
  <p188:author id="{DCBCC934-97B4-00B8-B0B7-684FD8ACA7A9}" name="Emily Kobayashi" initials="EK" userId="S::ekobayashi@gavi.org::e4e519e7-e2ca-4357-bbda-95af611e16c4" providerId="AD"/>
  <p188:author id="{D0149E38-F28A-5A45-3334-270EC158EC4B}" name="Elie Akiki" initials="EA" userId="S::eakiki@gavi.org::9faa60f5-16eb-4c9b-bfcf-271e3fc0e9b0" providerId="AD"/>
  <p188:author id="{ADE59645-FB50-4148-BF6E-64A1076C3B06}" name="Marumbo Ngwira" initials="MN" userId="S::mngwira@gavi.org::4671963c-a55f-489c-a321-fba100a5c859" providerId="AD"/>
  <p188:author id="{8D308180-101B-3F93-9A89-AC2784AF884C}" name="Huda Shashaa (Consultant)" initials="HS" userId="S::hshashaa@gavi.org::03ad83b8-70cb-4c54-8a77-4bb9622050d4" providerId="AD"/>
  <p188:author id="{0A7C2390-F4A4-EBEE-0A87-65CDB6275A63}" name="Friederike Teutsch" initials="FT" userId="S::fteutsch@gavi.org::b1c99ed9-49ae-4f77-aaca-917ff73ec7e1" providerId="AD"/>
  <p188:author id="{5A3D4FA0-54AF-CE69-1A9D-1E1A691C2D1D}" name="Lindsey Cole" initials="LC" userId="S::lcole@Gavi.org::971e6220-ac8b-4eac-a693-d3b54f4586d1" providerId="AD"/>
  <p188:author id="{D94BD2A2-92F3-95AC-DB79-1EC80AC4BD0A}" name="Thabani Maphosa" initials="TM" userId="S::tmaphosa@gavi.org::7d6c275f-ca39-4346-b58e-5292a83e7ade" providerId="AD"/>
  <p188:author id="{486809A4-5111-FD14-41DE-8EAC07C54806}" name="Jalaa' Abdelwahab" initials="JA" userId="S::jabdelwahab@gavi.org::4f27ed6e-ce65-4030-b12b-a9074b2a6e52" providerId="AD"/>
  <p188:author id="{F095A9BC-A233-1872-AF4C-F57A0F0E46F1}" name="Beth Evans" initials="BE" userId="S::bevans@gavi.org::471f617c-e058-4d72-a26b-c5c3c10fb792" providerId="AD"/>
  <p188:author id="{3AAA48CB-6CC1-EEF0-5CF8-78EDE46822FD}" name="Lizzie Noonan" initials="LN" userId="S::lnoonan@gavi.org::ae58915b-9fae-4254-8c0e-c48f9314703c" providerId="AD"/>
  <p188:author id="{93677BD4-C825-F460-A371-203DABBB6556}" name="Spela Slamberger (Consultant)" initials="SS" userId="S::sslamberger@Gavi.org::b212eb7e-cfd9-4ddb-96d4-028717f4bb5a" providerId="AD"/>
  <p188:author id="{F8AF6FF0-84BD-FE62-3DEB-E1D90F934E8B}" name="Stephanie Phipps" initials="SP" userId="S::sphipps@gavi.org::e4a102f2-4ce0-4074-a3a5-5dfcbc0f6262" providerId="AD"/>
  <p188:author id="{A0A3FAFE-6558-4585-BAA7-B6493E2C9DC2}" name="Reme Lefevre" initials="RL" userId="S::rlefevre@gavi.org::ea32b041-3e04-4bfa-9fb9-8f23ad44a6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339966"/>
    <a:srgbClr val="83BD00"/>
    <a:srgbClr val="898989"/>
    <a:srgbClr val="CC0099"/>
    <a:srgbClr val="D60093"/>
    <a:srgbClr val="EFF7FF"/>
    <a:srgbClr val="EAF5E3"/>
    <a:srgbClr val="ECFFD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240D89-C239-4663-BDCD-21A0120E6A5E}" v="11" dt="2024-09-11T14:02:55.913"/>
    <p1510:client id="{772326D2-710B-42E2-A961-D259EF5F5EF1}" v="1" dt="2024-09-11T12:09:54.885"/>
    <p1510:client id="{DC8D42DC-9B84-65D4-A7E0-24F30931A6F3}" v="66" dt="2024-09-11T13:51:20.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3.xml"/><Relationship Id="rId26" Type="http://schemas.openxmlformats.org/officeDocument/2006/relationships/slide" Target="slides/slide11.xml"/><Relationship Id="rId39" Type="http://schemas.microsoft.com/office/2015/10/relationships/revisionInfo" Target="revisionInfo.xml"/><Relationship Id="rId21" Type="http://schemas.openxmlformats.org/officeDocument/2006/relationships/slide" Target="slides/slide6.xml"/><Relationship Id="rId34" Type="http://schemas.openxmlformats.org/officeDocument/2006/relationships/tags" Target="tags/tag1.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slide" Target="slides/slide4.xml"/><Relationship Id="rId31" Type="http://schemas.openxmlformats.org/officeDocument/2006/relationships/slide" Target="slides/slide16.xml"/><Relationship Id="rId35" Type="http://schemas.openxmlformats.org/officeDocument/2006/relationships/presProps" Target="presProps.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8"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EAE5B8-1887-744D-B3C4-E3B6006B5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64E8A97F-06D7-884B-8B46-968602B43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55DCC0-6116-C243-966D-E1A927F582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C2D543-721A-CF4A-A41A-C589B71FF5FE}" type="slidenum">
              <a:rPr lang="en-GB" smtClean="0"/>
              <a:t>‹#›</a:t>
            </a:fld>
            <a:endParaRPr lang="en-GB"/>
          </a:p>
        </p:txBody>
      </p:sp>
    </p:spTree>
    <p:extLst>
      <p:ext uri="{BB962C8B-B14F-4D97-AF65-F5344CB8AC3E}">
        <p14:creationId xmlns:p14="http://schemas.microsoft.com/office/powerpoint/2010/main" val="4278790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02DF4-D578-9E44-A905-1D4F1D9996EB}"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B49A3-D38C-2F4A-9EF6-13EF087A7D7F}" type="slidenum">
              <a:rPr lang="en-GB" smtClean="0"/>
              <a:t>‹#›</a:t>
            </a:fld>
            <a:endParaRPr lang="en-GB"/>
          </a:p>
        </p:txBody>
      </p:sp>
    </p:spTree>
    <p:extLst>
      <p:ext uri="{BB962C8B-B14F-4D97-AF65-F5344CB8AC3E}">
        <p14:creationId xmlns:p14="http://schemas.microsoft.com/office/powerpoint/2010/main" val="45559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a:p>
        </p:txBody>
      </p:sp>
      <p:sp>
        <p:nvSpPr>
          <p:cNvPr id="4" name="Slide Number Placeholder 3"/>
          <p:cNvSpPr>
            <a:spLocks noGrp="1"/>
          </p:cNvSpPr>
          <p:nvPr>
            <p:ph type="sldNum" sz="quarter" idx="5"/>
          </p:nvPr>
        </p:nvSpPr>
        <p:spPr/>
        <p:txBody>
          <a:bodyPr/>
          <a:lstStyle/>
          <a:p>
            <a:fld id="{4C5B49A3-D38C-2F4A-9EF6-13EF087A7D7F}" type="slidenum">
              <a:rPr lang="en-GB" smtClean="0"/>
              <a:pPr/>
              <a:t>2</a:t>
            </a:fld>
            <a:endParaRPr lang="en-GB"/>
          </a:p>
        </p:txBody>
      </p:sp>
    </p:spTree>
    <p:extLst>
      <p:ext uri="{BB962C8B-B14F-4D97-AF65-F5344CB8AC3E}">
        <p14:creationId xmlns:p14="http://schemas.microsoft.com/office/powerpoint/2010/main" val="224196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a:solidFill>
                  <a:schemeClr val="tx1"/>
                </a:solidFill>
              </a:rPr>
              <a:t>Given above objectives / implications, what is our level of ambition in Gavi 6.0 against key parameters e.g., on membership, R&amp;R, accountability, PEF structure etc.</a:t>
            </a:r>
            <a:endParaRPr lang="en-GB" sz="1200">
              <a:solidFill>
                <a:schemeClr val="tx1"/>
              </a:solidFill>
              <a:cs typeface="Arial"/>
            </a:endParaRPr>
          </a:p>
          <a:p>
            <a:endParaRPr lang="en-GB"/>
          </a:p>
        </p:txBody>
      </p:sp>
      <p:sp>
        <p:nvSpPr>
          <p:cNvPr id="4" name="Slide Number Placeholder 3"/>
          <p:cNvSpPr>
            <a:spLocks noGrp="1"/>
          </p:cNvSpPr>
          <p:nvPr>
            <p:ph type="sldNum" sz="quarter" idx="5"/>
          </p:nvPr>
        </p:nvSpPr>
        <p:spPr/>
        <p:txBody>
          <a:bodyPr/>
          <a:lstStyle/>
          <a:p>
            <a:fld id="{15B659BD-F027-4DE6-B23C-795A59CCEA4E}" type="slidenum">
              <a:rPr lang="en-GB" smtClean="0"/>
              <a:pPr/>
              <a:t>3</a:t>
            </a:fld>
            <a:endParaRPr lang="en-GB"/>
          </a:p>
        </p:txBody>
      </p:sp>
    </p:spTree>
    <p:extLst>
      <p:ext uri="{BB962C8B-B14F-4D97-AF65-F5344CB8AC3E}">
        <p14:creationId xmlns:p14="http://schemas.microsoft.com/office/powerpoint/2010/main" val="171095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B659BD-F027-4DE6-B23C-795A59CCEA4E}" type="slidenum">
              <a:rPr lang="en-GB" smtClean="0"/>
              <a:pPr/>
              <a:t>4</a:t>
            </a:fld>
            <a:endParaRPr lang="en-GB"/>
          </a:p>
        </p:txBody>
      </p:sp>
    </p:spTree>
    <p:extLst>
      <p:ext uri="{BB962C8B-B14F-4D97-AF65-F5344CB8AC3E}">
        <p14:creationId xmlns:p14="http://schemas.microsoft.com/office/powerpoint/2010/main" val="211478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5B49A3-D38C-2F4A-9EF6-13EF087A7D7F}" type="slidenum">
              <a:rPr lang="en-GB" smtClean="0"/>
              <a:pPr/>
              <a:t>5</a:t>
            </a:fld>
            <a:endParaRPr lang="en-GB"/>
          </a:p>
        </p:txBody>
      </p:sp>
    </p:spTree>
    <p:extLst>
      <p:ext uri="{BB962C8B-B14F-4D97-AF65-F5344CB8AC3E}">
        <p14:creationId xmlns:p14="http://schemas.microsoft.com/office/powerpoint/2010/main" val="227049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15000"/>
              </a:lnSpc>
              <a:spcBef>
                <a:spcPts val="0"/>
              </a:spcBef>
              <a:spcAft>
                <a:spcPts val="600"/>
              </a:spcAft>
              <a:buFont typeface="Courier New" panose="02070309020205020404" pitchFamily="49" charset="0"/>
              <a:buNone/>
            </a:pPr>
            <a:r>
              <a:rPr lang="en-US" sz="1200">
                <a:effectLst/>
                <a:latin typeface="Arial" panose="020B0604020202020204" pitchFamily="34" charset="0"/>
                <a:ea typeface="Arial" panose="020B0604020202020204" pitchFamily="34" charset="0"/>
                <a:cs typeface="Times New Roman" panose="02020603050405020304" pitchFamily="18" charset="0"/>
              </a:rPr>
              <a:t>The journey to design Gavi 6.0 started over a year ago and has been informed by extensive consultations with a broad range of stakeholders to ensure the strategy we designed meets country needs.</a:t>
            </a:r>
          </a:p>
          <a:p>
            <a:pPr marL="0" marR="0" lvl="0" indent="0" algn="just">
              <a:lnSpc>
                <a:spcPct val="115000"/>
              </a:lnSpc>
              <a:spcBef>
                <a:spcPts val="0"/>
              </a:spcBef>
              <a:spcAft>
                <a:spcPts val="600"/>
              </a:spcAft>
              <a:buFont typeface="Courier New" panose="02070309020205020404" pitchFamily="49" charset="0"/>
              <a:buNone/>
            </a:pPr>
            <a:r>
              <a:rPr lang="en-US" sz="1200">
                <a:effectLst/>
                <a:latin typeface="Arial" panose="020B0604020202020204" pitchFamily="34" charset="0"/>
                <a:ea typeface="Arial" panose="020B0604020202020204" pitchFamily="34" charset="0"/>
                <a:cs typeface="Times New Roman" panose="02020603050405020304" pitchFamily="18" charset="0"/>
              </a:rPr>
              <a:t>This consultative process included: </a:t>
            </a:r>
          </a:p>
          <a:p>
            <a:pPr marL="285750" marR="0" lvl="0" indent="-285750" algn="just">
              <a:lnSpc>
                <a:spcPct val="115000"/>
              </a:lnSpc>
              <a:spcBef>
                <a:spcPts val="0"/>
              </a:spcBef>
              <a:spcAft>
                <a:spcPts val="600"/>
              </a:spcAft>
              <a:buFont typeface="Arial" panose="020B0604020202020204" pitchFamily="34" charset="0"/>
              <a:buChar char="•"/>
            </a:pPr>
            <a:r>
              <a:rPr lang="en-US" sz="1200">
                <a:effectLst/>
                <a:latin typeface="Arial" panose="020B0604020202020204" pitchFamily="34" charset="0"/>
                <a:ea typeface="Arial" panose="020B0604020202020204" pitchFamily="34" charset="0"/>
                <a:cs typeface="Times New Roman" panose="02020603050405020304" pitchFamily="18" charset="0"/>
              </a:rPr>
              <a:t>Gathering inputs from </a:t>
            </a: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~1050 country ministry staff, CSOs, Alliance and expanded partners through a web survey</a:t>
            </a:r>
          </a:p>
          <a:p>
            <a:pPr marL="285750" marR="0" lvl="0" indent="-285750" algn="just">
              <a:lnSpc>
                <a:spcPct val="115000"/>
              </a:lnSpc>
              <a:spcBef>
                <a:spcPts val="0"/>
              </a:spcBef>
              <a:spcAft>
                <a:spcPts val="600"/>
              </a:spcAft>
              <a:buFont typeface="Arial" panose="020B0604020202020204" pitchFamily="34" charset="0"/>
              <a:buChar char="•"/>
            </a:pPr>
            <a:r>
              <a:rPr lang="en-US" sz="1200">
                <a:effectLst/>
                <a:latin typeface="Arial" panose="020B0604020202020204" pitchFamily="34" charset="0"/>
                <a:ea typeface="Arial" panose="020B0604020202020204" pitchFamily="34" charset="0"/>
                <a:cs typeface="Times New Roman" panose="02020603050405020304" pitchFamily="18" charset="0"/>
              </a:rPr>
              <a:t>Conducting interviews with more than 50 countries and over 100 stakeholders</a:t>
            </a:r>
          </a:p>
          <a:p>
            <a:pPr marL="285750" marR="0" lvl="0" indent="-285750" algn="just">
              <a:lnSpc>
                <a:spcPct val="115000"/>
              </a:lnSpc>
              <a:spcBef>
                <a:spcPts val="0"/>
              </a:spcBef>
              <a:spcAft>
                <a:spcPts val="600"/>
              </a:spcAft>
              <a:buFont typeface="Arial" panose="020B0604020202020204" pitchFamily="34" charset="0"/>
              <a:buChar char="•"/>
            </a:pPr>
            <a:r>
              <a:rPr lang="en-US" sz="1200">
                <a:effectLst/>
                <a:latin typeface="Arial" panose="020B0604020202020204" pitchFamily="34" charset="0"/>
                <a:ea typeface="Arial" panose="020B0604020202020204" pitchFamily="34" charset="0"/>
                <a:cs typeface="Times New Roman" panose="02020603050405020304" pitchFamily="18" charset="0"/>
              </a:rPr>
              <a:t>With efforts culminating at an important workshop in Togo, gathering over 120 in-country representatives to hear their perspectives on the 6.0 priorities under consideration</a:t>
            </a:r>
          </a:p>
          <a:p>
            <a:pPr marL="0" marR="0" lvl="0" indent="0" algn="just">
              <a:lnSpc>
                <a:spcPct val="115000"/>
              </a:lnSpc>
              <a:spcBef>
                <a:spcPts val="0"/>
              </a:spcBef>
              <a:spcAft>
                <a:spcPts val="600"/>
              </a:spcAft>
              <a:buFont typeface="Arial" panose="020B0604020202020204" pitchFamily="34" charset="0"/>
              <a:buNone/>
            </a:pPr>
            <a:r>
              <a:rPr lang="en-US" sz="1200">
                <a:effectLst/>
                <a:latin typeface="Arial" panose="020B0604020202020204" pitchFamily="34" charset="0"/>
                <a:ea typeface="Arial" panose="020B0604020202020204" pitchFamily="34" charset="0"/>
                <a:cs typeface="Times New Roman" panose="02020603050405020304" pitchFamily="18" charset="0"/>
              </a:rPr>
              <a:t>Country voices have truly been at the heart of Gavi design process, and we are very grateful for the time and inputs partners shared with us along the journey. </a:t>
            </a:r>
            <a:endParaRPr lang="en-GB" sz="1200">
              <a:effectLst/>
              <a:latin typeface="Arial" panose="020B0604020202020204" pitchFamily="34" charset="0"/>
              <a:ea typeface="Arial" panose="020B06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C5B49A3-D38C-2F4A-9EF6-13EF087A7D7F}" type="slidenum">
              <a:rPr lang="en-GB" smtClean="0"/>
              <a:t>6</a:t>
            </a:fld>
            <a:endParaRPr lang="en-GB"/>
          </a:p>
        </p:txBody>
      </p:sp>
    </p:spTree>
    <p:extLst>
      <p:ext uri="{BB962C8B-B14F-4D97-AF65-F5344CB8AC3E}">
        <p14:creationId xmlns:p14="http://schemas.microsoft.com/office/powerpoint/2010/main" val="422842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eaLnBrk="1" latinLnBrk="0" hangingPunct="1">
              <a:lnSpc>
                <a:spcPct val="110000"/>
              </a:lnSpc>
              <a:spcBef>
                <a:spcPts val="0"/>
              </a:spcBef>
              <a:spcAft>
                <a:spcPts val="300"/>
              </a:spcAft>
              <a:buClr>
                <a:schemeClr val="bg2"/>
              </a:buClr>
              <a:buFont typeface="Arial" panose="020B0604020202020204" pitchFamily="34" charset="0"/>
              <a:buChar char="•"/>
            </a:pPr>
            <a:endParaRPr lang="en-GB" sz="1200" kern="1200">
              <a:solidFill>
                <a:schemeClr val="tx1"/>
              </a:solidFill>
              <a:effectLst/>
              <a:latin typeface="Arial"/>
              <a:ea typeface="+mn-ea"/>
              <a:cs typeface="Arial"/>
            </a:endParaRPr>
          </a:p>
          <a:p>
            <a:pPr marL="171450" marR="0" indent="-171450" algn="l">
              <a:lnSpc>
                <a:spcPct val="110000"/>
              </a:lnSpc>
              <a:spcBef>
                <a:spcPts val="0"/>
              </a:spcBef>
              <a:spcAft>
                <a:spcPts val="300"/>
              </a:spcAft>
              <a:buClr>
                <a:schemeClr val="bg2"/>
              </a:buClr>
              <a:buFont typeface="Arial" panose="020B0604020202020204" pitchFamily="34" charset="0"/>
              <a:buChar char="•"/>
            </a:pPr>
            <a:endParaRPr lang="en-GB" sz="1200">
              <a:solidFill>
                <a:schemeClr val="tx1"/>
              </a:solidFill>
              <a:effectLst/>
              <a:latin typeface="Arial"/>
              <a:ea typeface="Aptos" panose="020B0004020202020204" pitchFamily="34" charset="0"/>
              <a:cs typeface="Arial"/>
            </a:endParaRPr>
          </a:p>
          <a:p>
            <a:endParaRPr lang="en-GB"/>
          </a:p>
        </p:txBody>
      </p:sp>
      <p:sp>
        <p:nvSpPr>
          <p:cNvPr id="4" name="Slide Number Placeholder 3"/>
          <p:cNvSpPr>
            <a:spLocks noGrp="1"/>
          </p:cNvSpPr>
          <p:nvPr>
            <p:ph type="sldNum" sz="quarter" idx="5"/>
          </p:nvPr>
        </p:nvSpPr>
        <p:spPr/>
        <p:txBody>
          <a:bodyPr/>
          <a:lstStyle/>
          <a:p>
            <a:fld id="{4C5B49A3-D38C-2F4A-9EF6-13EF087A7D7F}" type="slidenum">
              <a:rPr lang="en-GB" smtClean="0"/>
              <a:pPr/>
              <a:t>7</a:t>
            </a:fld>
            <a:endParaRPr lang="en-GB"/>
          </a:p>
        </p:txBody>
      </p:sp>
    </p:spTree>
    <p:extLst>
      <p:ext uri="{BB962C8B-B14F-4D97-AF65-F5344CB8AC3E}">
        <p14:creationId xmlns:p14="http://schemas.microsoft.com/office/powerpoint/2010/main" val="5044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B659BD-F027-4DE6-B23C-795A59CCEA4E}" type="slidenum">
              <a:rPr lang="en-GB" smtClean="0"/>
              <a:pPr/>
              <a:t>8</a:t>
            </a:fld>
            <a:endParaRPr lang="en-GB"/>
          </a:p>
        </p:txBody>
      </p:sp>
    </p:spTree>
    <p:extLst>
      <p:ext uri="{BB962C8B-B14F-4D97-AF65-F5344CB8AC3E}">
        <p14:creationId xmlns:p14="http://schemas.microsoft.com/office/powerpoint/2010/main" val="1983431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5B49A3-D38C-2F4A-9EF6-13EF087A7D7F}" type="slidenum">
              <a:rPr lang="en-GB" smtClean="0"/>
              <a:pPr/>
              <a:t>9</a:t>
            </a:fld>
            <a:endParaRPr lang="en-GB"/>
          </a:p>
        </p:txBody>
      </p:sp>
    </p:spTree>
    <p:extLst>
      <p:ext uri="{BB962C8B-B14F-4D97-AF65-F5344CB8AC3E}">
        <p14:creationId xmlns:p14="http://schemas.microsoft.com/office/powerpoint/2010/main" val="1391939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5.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0.sv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35.sv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5.sv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8.xml"/><Relationship Id="rId5" Type="http://schemas.openxmlformats.org/officeDocument/2006/relationships/image" Target="../media/image40.png"/><Relationship Id="rId4" Type="http://schemas.openxmlformats.org/officeDocument/2006/relationships/image" Target="../media/image36.emf"/></Relationships>
</file>

<file path=ppt/slideLayouts/_rels/slideLayout2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6.xml"/><Relationship Id="rId1" Type="http://schemas.openxmlformats.org/officeDocument/2006/relationships/tags" Target="../tags/tag9.xml"/><Relationship Id="rId4" Type="http://schemas.openxmlformats.org/officeDocument/2006/relationships/image" Target="../media/image36.emf"/></Relationships>
</file>

<file path=ppt/slideLayouts/_rels/slideLayout2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6.xml"/><Relationship Id="rId1" Type="http://schemas.openxmlformats.org/officeDocument/2006/relationships/tags" Target="../tags/tag10.xml"/><Relationship Id="rId4" Type="http://schemas.openxmlformats.org/officeDocument/2006/relationships/image" Target="../media/image36.emf"/></Relationships>
</file>

<file path=ppt/slideLayouts/_rels/slideLayout2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6.xml"/><Relationship Id="rId1" Type="http://schemas.openxmlformats.org/officeDocument/2006/relationships/tags" Target="../tags/tag11.xml"/><Relationship Id="rId4" Type="http://schemas.openxmlformats.org/officeDocument/2006/relationships/image" Target="../media/image36.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6.xml"/><Relationship Id="rId1" Type="http://schemas.openxmlformats.org/officeDocument/2006/relationships/tags" Target="../tags/tag12.xml"/><Relationship Id="rId4" Type="http://schemas.openxmlformats.org/officeDocument/2006/relationships/image" Target="../media/image36.emf"/></Relationships>
</file>

<file path=ppt/slideLayouts/_rels/slideLayout2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6.xml"/><Relationship Id="rId1" Type="http://schemas.openxmlformats.org/officeDocument/2006/relationships/tags" Target="../tags/tag13.xml"/><Relationship Id="rId4" Type="http://schemas.openxmlformats.org/officeDocument/2006/relationships/image" Target="../media/image36.emf"/></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6.xml"/><Relationship Id="rId1" Type="http://schemas.openxmlformats.org/officeDocument/2006/relationships/tags" Target="../tags/tag14.xml"/><Relationship Id="rId4" Type="http://schemas.openxmlformats.org/officeDocument/2006/relationships/image" Target="../media/image36.emf"/></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15.xml"/><Relationship Id="rId4" Type="http://schemas.openxmlformats.org/officeDocument/2006/relationships/image" Target="../media/image36.emf"/></Relationships>
</file>

<file path=ppt/slideLayouts/_rels/slideLayout25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6.xml"/><Relationship Id="rId1" Type="http://schemas.openxmlformats.org/officeDocument/2006/relationships/tags" Target="../tags/tag16.xml"/><Relationship Id="rId4" Type="http://schemas.openxmlformats.org/officeDocument/2006/relationships/image" Target="../media/image36.emf"/></Relationships>
</file>

<file path=ppt/slideLayouts/_rels/slideLayout25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6.xml"/><Relationship Id="rId1" Type="http://schemas.openxmlformats.org/officeDocument/2006/relationships/tags" Target="../tags/tag17.xml"/><Relationship Id="rId4" Type="http://schemas.openxmlformats.org/officeDocument/2006/relationships/image" Target="../media/image36.emf"/></Relationships>
</file>

<file path=ppt/slideLayouts/_rels/slideLayout25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6.xml"/><Relationship Id="rId1" Type="http://schemas.openxmlformats.org/officeDocument/2006/relationships/tags" Target="../tags/tag18.xml"/><Relationship Id="rId4" Type="http://schemas.openxmlformats.org/officeDocument/2006/relationships/image" Target="../media/image36.emf"/></Relationships>
</file>

<file path=ppt/slideLayouts/_rels/slideLayout25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6.xml"/><Relationship Id="rId1" Type="http://schemas.openxmlformats.org/officeDocument/2006/relationships/tags" Target="../tags/tag19.xml"/><Relationship Id="rId4" Type="http://schemas.openxmlformats.org/officeDocument/2006/relationships/image" Target="../media/image36.emf"/></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jpe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5.sv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18.sv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18.sv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2.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2.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3.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26.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35.svg"/><Relationship Id="rId2" Type="http://schemas.openxmlformats.org/officeDocument/2006/relationships/slideMaster" Target="../slideMasters/slideMaster8.xml"/><Relationship Id="rId1" Type="http://schemas.openxmlformats.org/officeDocument/2006/relationships/tags" Target="../tags/tag22.xml"/><Relationship Id="rId6" Type="http://schemas.openxmlformats.org/officeDocument/2006/relationships/image" Target="../media/image14.png"/><Relationship Id="rId5" Type="http://schemas.openxmlformats.org/officeDocument/2006/relationships/image" Target="../media/image46.png"/><Relationship Id="rId4" Type="http://schemas.openxmlformats.org/officeDocument/2006/relationships/image" Target="../media/image45.emf"/></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3.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3.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35.svg"/><Relationship Id="rId2" Type="http://schemas.openxmlformats.org/officeDocument/2006/relationships/slideMaster" Target="../slideMasters/slideMaster8.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image" Target="../media/image47.png"/><Relationship Id="rId4" Type="http://schemas.openxmlformats.org/officeDocument/2006/relationships/image" Target="../media/image45.emf"/></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18.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18.sv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2.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2.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2.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54.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35.svg"/><Relationship Id="rId2" Type="http://schemas.openxmlformats.org/officeDocument/2006/relationships/slideMaster" Target="../slideMasters/slideMaster8.xml"/><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image" Target="../media/image43.png"/><Relationship Id="rId4" Type="http://schemas.openxmlformats.org/officeDocument/2006/relationships/image" Target="../media/image45.emf"/></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3.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3.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35.svg"/><Relationship Id="rId2" Type="http://schemas.openxmlformats.org/officeDocument/2006/relationships/slideMaster" Target="../slideMasters/slideMaster8.xml"/><Relationship Id="rId1" Type="http://schemas.openxmlformats.org/officeDocument/2006/relationships/tags" Target="../tags/tag25.xml"/><Relationship Id="rId6" Type="http://schemas.openxmlformats.org/officeDocument/2006/relationships/image" Target="../media/image14.png"/><Relationship Id="rId5" Type="http://schemas.openxmlformats.org/officeDocument/2006/relationships/image" Target="../media/image47.png"/><Relationship Id="rId4" Type="http://schemas.openxmlformats.org/officeDocument/2006/relationships/image" Target="../media/image48.emf"/></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3.png"/><Relationship Id="rId1" Type="http://schemas.openxmlformats.org/officeDocument/2006/relationships/slideMaster" Target="../slideMasters/slideMaster8.xml"/><Relationship Id="rId4" Type="http://schemas.openxmlformats.org/officeDocument/2006/relationships/image" Target="../media/image35.svg"/></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35.sv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image" Target="../media/image49.emf"/><Relationship Id="rId4" Type="http://schemas.openxmlformats.org/officeDocument/2006/relationships/oleObject" Target="../embeddings/oleObject25.bin"/></Relationships>
</file>

<file path=ppt/slideLayouts/_rels/slideLayout37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8.xml"/><Relationship Id="rId1" Type="http://schemas.openxmlformats.org/officeDocument/2006/relationships/tags" Target="../tags/tag28.xml"/><Relationship Id="rId6" Type="http://schemas.openxmlformats.org/officeDocument/2006/relationships/image" Target="../media/image35.svg"/><Relationship Id="rId5" Type="http://schemas.openxmlformats.org/officeDocument/2006/relationships/image" Target="../media/image14.png"/><Relationship Id="rId4" Type="http://schemas.openxmlformats.org/officeDocument/2006/relationships/image" Target="../media/image49.emf"/></Relationships>
</file>

<file path=ppt/slideLayouts/_rels/slideLayout37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8.xml"/><Relationship Id="rId1" Type="http://schemas.openxmlformats.org/officeDocument/2006/relationships/tags" Target="../tags/tag29.xml"/><Relationship Id="rId6" Type="http://schemas.openxmlformats.org/officeDocument/2006/relationships/image" Target="../media/image35.svg"/><Relationship Id="rId5" Type="http://schemas.openxmlformats.org/officeDocument/2006/relationships/image" Target="../media/image14.png"/><Relationship Id="rId4" Type="http://schemas.openxmlformats.org/officeDocument/2006/relationships/image" Target="../media/image49.emf"/></Relationships>
</file>

<file path=ppt/slideLayouts/_rels/slideLayout373.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21.svg"/><Relationship Id="rId2" Type="http://schemas.openxmlformats.org/officeDocument/2006/relationships/slideMaster" Target="../slideMasters/slideMaster8.xml"/><Relationship Id="rId1" Type="http://schemas.openxmlformats.org/officeDocument/2006/relationships/tags" Target="../tags/tag30.xml"/><Relationship Id="rId6" Type="http://schemas.openxmlformats.org/officeDocument/2006/relationships/image" Target="../media/image2.png"/><Relationship Id="rId5" Type="http://schemas.openxmlformats.org/officeDocument/2006/relationships/image" Target="../media/image42.png"/><Relationship Id="rId4" Type="http://schemas.openxmlformats.org/officeDocument/2006/relationships/image" Target="../media/image49.emf"/></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21.sv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png"/><Relationship Id="rId5" Type="http://schemas.openxmlformats.org/officeDocument/2006/relationships/image" Target="../media/image49.emf"/><Relationship Id="rId4" Type="http://schemas.openxmlformats.org/officeDocument/2006/relationships/oleObject" Target="../embeddings/oleObject29.bin"/></Relationships>
</file>

<file path=ppt/slideLayouts/_rels/slideLayout37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8.xml"/><Relationship Id="rId1" Type="http://schemas.openxmlformats.org/officeDocument/2006/relationships/tags" Target="../tags/tag33.xml"/><Relationship Id="rId6" Type="http://schemas.openxmlformats.org/officeDocument/2006/relationships/image" Target="../media/image21.svg"/><Relationship Id="rId5" Type="http://schemas.openxmlformats.org/officeDocument/2006/relationships/image" Target="../media/image2.png"/><Relationship Id="rId4" Type="http://schemas.openxmlformats.org/officeDocument/2006/relationships/image" Target="../media/image49.emf"/></Relationships>
</file>

<file path=ppt/slideLayouts/_rels/slideLayout37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8.xml"/><Relationship Id="rId1" Type="http://schemas.openxmlformats.org/officeDocument/2006/relationships/tags" Target="../tags/tag34.xml"/><Relationship Id="rId6" Type="http://schemas.openxmlformats.org/officeDocument/2006/relationships/image" Target="../media/image21.svg"/><Relationship Id="rId5" Type="http://schemas.openxmlformats.org/officeDocument/2006/relationships/image" Target="../media/image2.png"/><Relationship Id="rId4" Type="http://schemas.openxmlformats.org/officeDocument/2006/relationships/image" Target="../media/image49.emf"/></Relationships>
</file>

<file path=ppt/slideLayouts/_rels/slideLayout377.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21.svg"/><Relationship Id="rId2" Type="http://schemas.openxmlformats.org/officeDocument/2006/relationships/slideMaster" Target="../slideMasters/slideMaster8.xml"/><Relationship Id="rId1" Type="http://schemas.openxmlformats.org/officeDocument/2006/relationships/tags" Target="../tags/tag35.xml"/><Relationship Id="rId6" Type="http://schemas.openxmlformats.org/officeDocument/2006/relationships/image" Target="../media/image2.png"/><Relationship Id="rId5" Type="http://schemas.openxmlformats.org/officeDocument/2006/relationships/image" Target="../media/image42.png"/><Relationship Id="rId4" Type="http://schemas.openxmlformats.org/officeDocument/2006/relationships/image" Target="../media/image49.emf"/></Relationships>
</file>

<file path=ppt/slideLayouts/_rels/slideLayout378.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35.svg"/><Relationship Id="rId2" Type="http://schemas.openxmlformats.org/officeDocument/2006/relationships/slideMaster" Target="../slideMasters/slideMaster8.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43.png"/><Relationship Id="rId4" Type="http://schemas.openxmlformats.org/officeDocument/2006/relationships/image" Target="../media/image49.emf"/></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15.svg"/></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22.png"/></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18.svg"/></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9.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9.xml"/><Relationship Id="rId4" Type="http://schemas.openxmlformats.org/officeDocument/2006/relationships/image" Target="../media/image35.svg"/></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 Id="rId4" Type="http://schemas.openxmlformats.org/officeDocument/2006/relationships/image" Target="../media/image18.svg"/></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9.xml"/><Relationship Id="rId4" Type="http://schemas.openxmlformats.org/officeDocument/2006/relationships/image" Target="../media/image20.svg"/></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 Id="rId4" Type="http://schemas.openxmlformats.org/officeDocument/2006/relationships/image" Target="../media/image18.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9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9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0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0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0.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5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5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0.xml"/><Relationship Id="rId4" Type="http://schemas.openxmlformats.org/officeDocument/2006/relationships/image" Target="../media/image1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523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21521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9656943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1291466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783846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2826797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2824529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749772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42759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917973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673406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5740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42310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4653083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1187477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606261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9955250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4113107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8620892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28615090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9442308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41031998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39929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7408634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21621418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17284441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2196796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0872191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7234149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7321567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4088819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2788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4167954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604463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978285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5869088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2601095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9679020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252600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8587784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5340463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4343277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5298541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27944618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541409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8017224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4606623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434516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5020800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7552745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608022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3374414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a:solidFill>
                  <a:schemeClr val="bg2"/>
                </a:solidFill>
              </a:rPr>
              <a:t>gavi.org</a:t>
            </a:r>
          </a:p>
        </p:txBody>
      </p:sp>
    </p:spTree>
    <p:extLst>
      <p:ext uri="{BB962C8B-B14F-4D97-AF65-F5344CB8AC3E}">
        <p14:creationId xmlns:p14="http://schemas.microsoft.com/office/powerpoint/2010/main" val="11118817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5539170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D. 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754B-D194-46F8-9F15-5CB0FA963F10}"/>
              </a:ext>
            </a:extLst>
          </p:cNvPr>
          <p:cNvSpPr>
            <a:spLocks noGrp="1"/>
          </p:cNvSpPr>
          <p:nvPr>
            <p:ph type="title"/>
          </p:nvPr>
        </p:nvSpPr>
        <p:spPr/>
        <p:txBody>
          <a:bodyPr/>
          <a:lstStyle>
            <a:lvl1pPr>
              <a:defRPr sz="2400"/>
            </a:lvl1pPr>
          </a:lstStyle>
          <a:p>
            <a:r>
              <a:rPr lang="en-US"/>
              <a:t>Click to edit Master title style</a:t>
            </a:r>
          </a:p>
        </p:txBody>
      </p:sp>
      <p:sp>
        <p:nvSpPr>
          <p:cNvPr id="3" name="Footer Placeholder 2">
            <a:extLst>
              <a:ext uri="{FF2B5EF4-FFF2-40B4-BE49-F238E27FC236}">
                <a16:creationId xmlns:a16="http://schemas.microsoft.com/office/drawing/2014/main" id="{2FE772F1-73F0-4B8B-AFBB-52D4309B934C}"/>
              </a:ext>
            </a:extLst>
          </p:cNvPr>
          <p:cNvSpPr>
            <a:spLocks noGrp="1"/>
          </p:cNvSpPr>
          <p:nvPr>
            <p:ph type="ftr" sz="quarter" idx="10"/>
          </p:nvPr>
        </p:nvSpPr>
        <p:spPr/>
        <p:txBody>
          <a:bodyPr/>
          <a:lstStyle/>
          <a:p>
            <a:r>
              <a:rPr lang="en-GB"/>
              <a:t>Gavi Presentation Template</a:t>
            </a:r>
          </a:p>
        </p:txBody>
      </p:sp>
      <p:pic>
        <p:nvPicPr>
          <p:cNvPr id="9" name="Picture 11">
            <a:extLst>
              <a:ext uri="{FF2B5EF4-FFF2-40B4-BE49-F238E27FC236}">
                <a16:creationId xmlns:a16="http://schemas.microsoft.com/office/drawing/2014/main" id="{A68CBED3-C76B-4591-A4F5-4F5A2FF9F87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cxnSp>
        <p:nvCxnSpPr>
          <p:cNvPr id="10" name="Straight Connector 9">
            <a:extLst>
              <a:ext uri="{FF2B5EF4-FFF2-40B4-BE49-F238E27FC236}">
                <a16:creationId xmlns:a16="http://schemas.microsoft.com/office/drawing/2014/main" id="{D2FA04D1-4453-4AC1-88FC-84784543D649}"/>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345F610-9C28-47BC-98FD-785C89F2950B}"/>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1600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334970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4330742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65D3C1-CE3C-41E9-BB26-3B2EE2AC85E7}"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96C0EB-6E2E-47D6-A3A6-4EEF2E086B9C}" type="slidenum">
              <a:rPr lang="en-GB" smtClean="0"/>
              <a:t>‹#›</a:t>
            </a:fld>
            <a:endParaRPr lang="en-GB"/>
          </a:p>
        </p:txBody>
      </p:sp>
    </p:spTree>
    <p:extLst>
      <p:ext uri="{BB962C8B-B14F-4D97-AF65-F5344CB8AC3E}">
        <p14:creationId xmlns:p14="http://schemas.microsoft.com/office/powerpoint/2010/main" val="10277602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3750-42C3-4EC3-94E6-85DC2B85EEC3}"/>
              </a:ext>
            </a:extLst>
          </p:cNvPr>
          <p:cNvSpPr>
            <a:spLocks noGrp="1"/>
          </p:cNvSpPr>
          <p:nvPr>
            <p:ph type="title"/>
          </p:nvPr>
        </p:nvSpPr>
        <p:spPr>
          <a:xfrm>
            <a:off x="257400" y="217591"/>
            <a:ext cx="9311902" cy="801523"/>
          </a:xfrm>
        </p:spPr>
        <p:txBody>
          <a:bodyPr anchor="b">
            <a:normAutofit/>
          </a:bodyPr>
          <a:lstStyle>
            <a:lvl1pPr>
              <a:defRPr sz="3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990F49-5970-4DEF-9039-C4ED1D3E7646}"/>
              </a:ext>
            </a:extLst>
          </p:cNvPr>
          <p:cNvSpPr>
            <a:spLocks noGrp="1"/>
          </p:cNvSpPr>
          <p:nvPr>
            <p:ph idx="1"/>
          </p:nvPr>
        </p:nvSpPr>
        <p:spPr>
          <a:xfrm>
            <a:off x="768096" y="1573376"/>
            <a:ext cx="10483836" cy="4701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952C0C16-5DAD-43DE-8C09-AE60C6C5E0D4}"/>
              </a:ext>
            </a:extLst>
          </p:cNvPr>
          <p:cNvSpPr/>
          <p:nvPr userDrawn="1"/>
        </p:nvSpPr>
        <p:spPr>
          <a:xfrm>
            <a:off x="302176" y="1044027"/>
            <a:ext cx="11537005" cy="77821"/>
          </a:xfrm>
          <a:prstGeom prst="rect">
            <a:avLst/>
          </a:prstGeom>
          <a:solidFill>
            <a:srgbClr val="D73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73724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6638454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2231861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3540079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1525960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0984309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156057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0135380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7408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3410223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105146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4703293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490981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7451246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4455073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0223072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6352669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42578546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19381644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79299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29111684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9124427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41666851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21753626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8561606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40488931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8701720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889202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13142700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18026552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5935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2339308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649254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521909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528309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21859096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2332814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16835149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65878259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6752121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370447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850239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37742726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9143268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2007436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2739159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5549549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68825642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72173172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CCEOP Application Requirements</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17149467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CCEOP Application Requirements</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6825270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67178259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60010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57143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1324253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588246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3863524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6680573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54802216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0077438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1994301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544516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41003291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66075695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4254724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8432038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44920150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12848046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4387933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2140856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405022916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1458745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71462364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16408350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289158760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737970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85913949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373968638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3151560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69004617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42194654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118497493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7516183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2181391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4193226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6791043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148035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302312873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134660169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217553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403866573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108990581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245689173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2609633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5633969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46187326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52028409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945603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900186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59005818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77459179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03591069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50478811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PhAnim="0" preserve="1" userDrawn="1">
  <p:cSld name="Cover_Blue">
    <p:spTree>
      <p:nvGrpSpPr>
        <p:cNvPr id="1" name=""/>
        <p:cNvGrpSpPr/>
        <p:nvPr/>
      </p:nvGrpSpPr>
      <p:grpSpPr>
        <a:xfrm>
          <a:off x="0" y="0"/>
          <a:ext cx="0" cy="0"/>
          <a:chOff x="0" y="0"/>
          <a:chExt cx="0" cy="0"/>
        </a:xfrm>
      </p:grpSpPr>
      <p:pic>
        <p:nvPicPr>
          <p:cNvPr id="14" name="Image 13" descr="FD_02_bleu.png"/>
          <p:cNvPicPr>
            <a:picLocks noChangeAspect="1"/>
          </p:cNvPicPr>
          <p:nvPr userDrawn="1"/>
        </p:nvPicPr>
        <p:blipFill>
          <a:blip r:embed="rId2" cstate="print"/>
          <a:stretch>
            <a:fillRect/>
          </a:stretch>
        </p:blipFill>
        <p:spPr bwMode="gray">
          <a:xfrm>
            <a:off x="0" y="0"/>
            <a:ext cx="12192000" cy="5157788"/>
          </a:xfrm>
          <a:prstGeom prst="rect">
            <a:avLst/>
          </a:prstGeom>
        </p:spPr>
      </p:pic>
      <p:sp>
        <p:nvSpPr>
          <p:cNvPr id="22" name="Rectangle 21"/>
          <p:cNvSpPr/>
          <p:nvPr userDrawn="1"/>
        </p:nvSpPr>
        <p:spPr bwMode="gray">
          <a:xfrm>
            <a:off x="4847168" y="5265204"/>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1" y="5172520"/>
            <a:ext cx="4847167" cy="1685480"/>
          </a:xfrm>
          <a:prstGeom prst="rect">
            <a:avLst/>
          </a:prstGeom>
        </p:spPr>
      </p:pic>
      <p:sp>
        <p:nvSpPr>
          <p:cNvPr id="9" name="Espace réservé du texte 8"/>
          <p:cNvSpPr>
            <a:spLocks noGrp="1"/>
          </p:cNvSpPr>
          <p:nvPr>
            <p:ph type="body" sz="quarter" idx="13" hasCustomPrompt="1"/>
          </p:nvPr>
        </p:nvSpPr>
        <p:spPr bwMode="gray">
          <a:xfrm>
            <a:off x="624419" y="1036800"/>
            <a:ext cx="6432549"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24419" y="3585600"/>
            <a:ext cx="6432548"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GB" noProof="0"/>
              <a:t>SUBTITLE</a:t>
            </a:r>
          </a:p>
        </p:txBody>
      </p:sp>
      <p:sp>
        <p:nvSpPr>
          <p:cNvPr id="10" name="Espace réservé de la date 9"/>
          <p:cNvSpPr>
            <a:spLocks noGrp="1"/>
          </p:cNvSpPr>
          <p:nvPr>
            <p:ph type="dt" sz="half" idx="15"/>
          </p:nvPr>
        </p:nvSpPr>
        <p:spPr bwMode="gray"/>
        <p:txBody>
          <a:bodyPr/>
          <a:lstStyle/>
          <a:p>
            <a:r>
              <a:rPr lang="en-US" noProof="0"/>
              <a:t>Date</a:t>
            </a:r>
            <a:endParaRPr lang="en-GB"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24417" y="524188"/>
            <a:ext cx="6432551" cy="360000"/>
          </a:xfrm>
        </p:spPr>
        <p:txBody>
          <a:bodyPr/>
          <a:lstStyle>
            <a:lvl1pPr algn="l">
              <a:defRPr sz="18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4847168" y="6021388"/>
            <a:ext cx="6817784" cy="324000"/>
          </a:xfrm>
        </p:spPr>
        <p:txBody>
          <a:bodyPr anchor="b" anchorCtr="0"/>
          <a:lstStyle>
            <a:lvl1pPr algn="r">
              <a:lnSpc>
                <a:spcPct val="100000"/>
              </a:lnSpc>
              <a:defRPr sz="1000" b="1">
                <a:solidFill>
                  <a:schemeClr val="accent2"/>
                </a:solidFill>
              </a:defRPr>
            </a:lvl1pPr>
          </a:lstStyle>
          <a:p>
            <a:pPr lvl="0"/>
            <a:r>
              <a:rPr lang="en-GB" noProof="0"/>
              <a:t>Write your claim here</a:t>
            </a:r>
          </a:p>
        </p:txBody>
      </p:sp>
      <p:sp>
        <p:nvSpPr>
          <p:cNvPr id="16" name="Rectangle 15"/>
          <p:cNvSpPr/>
          <p:nvPr userDrawn="1"/>
        </p:nvSpPr>
        <p:spPr bwMode="gray">
          <a:xfrm>
            <a:off x="4847167" y="6354203"/>
            <a:ext cx="6817784"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000" noProof="0">
                <a:solidFill>
                  <a:schemeClr val="accent3"/>
                </a:solidFill>
              </a:rPr>
              <a:t>www.gavi.org</a:t>
            </a:r>
          </a:p>
        </p:txBody>
      </p:sp>
      <p:sp>
        <p:nvSpPr>
          <p:cNvPr id="18" name="Rectangle 17"/>
          <p:cNvSpPr/>
          <p:nvPr userDrawn="1"/>
        </p:nvSpPr>
        <p:spPr bwMode="gray">
          <a:xfrm>
            <a:off x="624417" y="3391895"/>
            <a:ext cx="326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Tree>
    <p:extLst>
      <p:ext uri="{BB962C8B-B14F-4D97-AF65-F5344CB8AC3E}">
        <p14:creationId xmlns:p14="http://schemas.microsoft.com/office/powerpoint/2010/main" val="395898068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PhAnim="0" preserve="1" userDrawn="1">
  <p:cSld name="Cover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1" y="0"/>
            <a:ext cx="12192000" cy="5157788"/>
          </a:xfrm>
          <a:prstGeom prst="rect">
            <a:avLst/>
          </a:prstGeom>
        </p:spPr>
      </p:pic>
      <p:sp>
        <p:nvSpPr>
          <p:cNvPr id="22" name="Rectangle 21"/>
          <p:cNvSpPr/>
          <p:nvPr userDrawn="1"/>
        </p:nvSpPr>
        <p:spPr bwMode="gray">
          <a:xfrm>
            <a:off x="4847168" y="5265204"/>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1" y="5172520"/>
            <a:ext cx="4847167" cy="1685480"/>
          </a:xfrm>
          <a:prstGeom prst="rect">
            <a:avLst/>
          </a:prstGeom>
        </p:spPr>
      </p:pic>
      <p:sp>
        <p:nvSpPr>
          <p:cNvPr id="9" name="Espace réservé du texte 8"/>
          <p:cNvSpPr>
            <a:spLocks noGrp="1"/>
          </p:cNvSpPr>
          <p:nvPr>
            <p:ph type="body" sz="quarter" idx="13" hasCustomPrompt="1"/>
          </p:nvPr>
        </p:nvSpPr>
        <p:spPr bwMode="gray">
          <a:xfrm>
            <a:off x="624000" y="1036800"/>
            <a:ext cx="6432549"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24419" y="3585600"/>
            <a:ext cx="4790400"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GB" noProof="0"/>
              <a:t>SUBTITLE</a:t>
            </a:r>
          </a:p>
        </p:txBody>
      </p:sp>
      <p:sp>
        <p:nvSpPr>
          <p:cNvPr id="10" name="Espace réservé de la date 9"/>
          <p:cNvSpPr>
            <a:spLocks noGrp="1"/>
          </p:cNvSpPr>
          <p:nvPr>
            <p:ph type="dt" sz="half" idx="15"/>
          </p:nvPr>
        </p:nvSpPr>
        <p:spPr bwMode="gray"/>
        <p:txBody>
          <a:bodyPr/>
          <a:lstStyle/>
          <a:p>
            <a:r>
              <a:rPr lang="en-US" noProof="0"/>
              <a:t>Date</a:t>
            </a:r>
            <a:endParaRPr lang="en-GB"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24417" y="524188"/>
            <a:ext cx="6432551" cy="360000"/>
          </a:xfrm>
        </p:spPr>
        <p:txBody>
          <a:bodyPr/>
          <a:lstStyle>
            <a:lvl1pPr algn="l">
              <a:defRPr sz="18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4847168" y="6021388"/>
            <a:ext cx="6817784" cy="324000"/>
          </a:xfrm>
        </p:spPr>
        <p:txBody>
          <a:bodyPr anchor="b" anchorCtr="0"/>
          <a:lstStyle>
            <a:lvl1pPr algn="r">
              <a:lnSpc>
                <a:spcPct val="100000"/>
              </a:lnSpc>
              <a:defRPr sz="1000" b="1">
                <a:solidFill>
                  <a:schemeClr val="accent2"/>
                </a:solidFill>
              </a:defRPr>
            </a:lvl1pPr>
          </a:lstStyle>
          <a:p>
            <a:pPr lvl="0"/>
            <a:r>
              <a:rPr lang="en-GB" noProof="0"/>
              <a:t>Write your claim here</a:t>
            </a:r>
          </a:p>
        </p:txBody>
      </p:sp>
      <p:sp>
        <p:nvSpPr>
          <p:cNvPr id="16" name="Rectangle 15"/>
          <p:cNvSpPr/>
          <p:nvPr userDrawn="1"/>
        </p:nvSpPr>
        <p:spPr bwMode="gray">
          <a:xfrm>
            <a:off x="4847167" y="6354203"/>
            <a:ext cx="6817784"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000" noProof="0">
                <a:solidFill>
                  <a:schemeClr val="accent3"/>
                </a:solidFill>
              </a:rPr>
              <a:t>www.gavi.org</a:t>
            </a:r>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00" b="0">
                <a:solidFill>
                  <a:schemeClr val="bg1">
                    <a:alpha val="0"/>
                  </a:schemeClr>
                </a:solidFill>
              </a:defRPr>
            </a:lvl1pPr>
          </a:lstStyle>
          <a:p>
            <a:pPr lvl="0"/>
            <a:r>
              <a:rPr lang="en-GB" noProof="0"/>
              <a:t> </a:t>
            </a:r>
          </a:p>
        </p:txBody>
      </p:sp>
      <p:sp>
        <p:nvSpPr>
          <p:cNvPr id="18" name="Espace réservé pour une image  17"/>
          <p:cNvSpPr>
            <a:spLocks noGrp="1"/>
          </p:cNvSpPr>
          <p:nvPr>
            <p:ph type="pic" sz="quarter" idx="18" hasCustomPrompt="1"/>
          </p:nvPr>
        </p:nvSpPr>
        <p:spPr bwMode="gray">
          <a:xfrm>
            <a:off x="5590117" y="0"/>
            <a:ext cx="6601883"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GB" noProof="0"/>
              <a:t>Select your own photo</a:t>
            </a:r>
          </a:p>
        </p:txBody>
      </p:sp>
      <p:sp>
        <p:nvSpPr>
          <p:cNvPr id="19" name="Rectangle 18"/>
          <p:cNvSpPr/>
          <p:nvPr userDrawn="1"/>
        </p:nvSpPr>
        <p:spPr bwMode="gray">
          <a:xfrm>
            <a:off x="624417" y="3391895"/>
            <a:ext cx="326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Tree>
    <p:extLst>
      <p:ext uri="{BB962C8B-B14F-4D97-AF65-F5344CB8AC3E}">
        <p14:creationId xmlns:p14="http://schemas.microsoft.com/office/powerpoint/2010/main" val="37810372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PhAnim="0" preserve="1" userDrawn="1">
  <p:cSld name="Chapter_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E4A209-9A0F-41D6-8EDC-C53E93982E4A}"/>
              </a:ext>
            </a:extLst>
          </p:cNvPr>
          <p:cNvGraphicFramePr>
            <a:graphicFrameLocks noChangeAspect="1"/>
          </p:cNvGraphicFramePr>
          <p:nvPr userDrawn="1">
            <p:custDataLst>
              <p:tags r:id="rId1"/>
            </p:custDataLst>
            <p:extLst>
              <p:ext uri="{D42A27DB-BD31-4B8C-83A1-F6EECF244321}">
                <p14:modId xmlns:p14="http://schemas.microsoft.com/office/powerpoint/2010/main" val="255806434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Object 2" hidden="1">
                        <a:extLst>
                          <a:ext uri="{FF2B5EF4-FFF2-40B4-BE49-F238E27FC236}">
                            <a16:creationId xmlns:a16="http://schemas.microsoft.com/office/drawing/2014/main" id="{A7E4A209-9A0F-41D6-8EDC-C53E93982E4A}"/>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pic>
        <p:nvPicPr>
          <p:cNvPr id="18" name="Image 17" descr="FD_03_chap_110x190,5.png"/>
          <p:cNvPicPr>
            <a:picLocks noChangeAspect="1"/>
          </p:cNvPicPr>
          <p:nvPr userDrawn="1"/>
        </p:nvPicPr>
        <p:blipFill>
          <a:blip r:embed="rId5" cstate="print"/>
          <a:stretch>
            <a:fillRect/>
          </a:stretch>
        </p:blipFill>
        <p:spPr bwMode="gray">
          <a:xfrm>
            <a:off x="0" y="0"/>
            <a:ext cx="5279136" cy="6858000"/>
          </a:xfrm>
          <a:prstGeom prst="rect">
            <a:avLst/>
          </a:prstGeom>
        </p:spPr>
      </p:pic>
      <p:sp>
        <p:nvSpPr>
          <p:cNvPr id="2" name="Titre 1"/>
          <p:cNvSpPr>
            <a:spLocks noGrp="1"/>
          </p:cNvSpPr>
          <p:nvPr>
            <p:ph type="title" hasCustomPrompt="1"/>
          </p:nvPr>
        </p:nvSpPr>
        <p:spPr bwMode="gray">
          <a:xfrm>
            <a:off x="4847166" y="1036639"/>
            <a:ext cx="6193367" cy="1268759"/>
          </a:xfrm>
        </p:spPr>
        <p:txBody>
          <a:bodyPr/>
          <a:lstStyle/>
          <a:p>
            <a:r>
              <a:rPr lang="en-GB" noProof="0"/>
              <a:t>TITLE</a:t>
            </a:r>
          </a:p>
        </p:txBody>
      </p:sp>
      <p:sp>
        <p:nvSpPr>
          <p:cNvPr id="10" name="Espace réservé du texte 9"/>
          <p:cNvSpPr>
            <a:spLocks noGrp="1"/>
          </p:cNvSpPr>
          <p:nvPr>
            <p:ph type="body" sz="quarter" idx="13" hasCustomPrompt="1"/>
          </p:nvPr>
        </p:nvSpPr>
        <p:spPr bwMode="gray">
          <a:xfrm>
            <a:off x="4847167" y="2574000"/>
            <a:ext cx="6193367" cy="3447388"/>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texte 9"/>
          <p:cNvSpPr>
            <a:spLocks noGrp="1"/>
          </p:cNvSpPr>
          <p:nvPr>
            <p:ph type="body" sz="quarter" idx="14" hasCustomPrompt="1"/>
          </p:nvPr>
        </p:nvSpPr>
        <p:spPr bwMode="gray">
          <a:xfrm>
            <a:off x="0" y="139974"/>
            <a:ext cx="3504000" cy="5017814"/>
          </a:xfrm>
        </p:spPr>
        <p:txBody>
          <a:bodyPr/>
          <a:lstStyle>
            <a:lvl1pPr algn="r">
              <a:defRPr sz="16600" b="1">
                <a:solidFill>
                  <a:schemeClr val="bg1"/>
                </a:solidFill>
              </a:defRPr>
            </a:lvl1pPr>
          </a:lstStyle>
          <a:p>
            <a:pPr lvl="0"/>
            <a:r>
              <a:rPr lang="en-GB" noProof="0"/>
              <a:t>0</a:t>
            </a:r>
          </a:p>
        </p:txBody>
      </p:sp>
      <p:sp>
        <p:nvSpPr>
          <p:cNvPr id="11" name="Espace réservé de la date 10"/>
          <p:cNvSpPr>
            <a:spLocks noGrp="1"/>
          </p:cNvSpPr>
          <p:nvPr>
            <p:ph type="dt" sz="half" idx="15"/>
          </p:nvPr>
        </p:nvSpPr>
        <p:spPr bwMode="gray"/>
        <p:txBody>
          <a:bodyPr/>
          <a:lstStyle/>
          <a:p>
            <a:r>
              <a:rPr lang="en-US" noProof="0"/>
              <a:t>Date</a:t>
            </a:r>
            <a:endParaRPr lang="en-GB" noProof="0"/>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GB" noProof="0" smtClean="0"/>
              <a:pPr algn="l"/>
              <a:t>‹#›</a:t>
            </a:fld>
            <a:endParaRPr lang="en-GB" noProof="0"/>
          </a:p>
        </p:txBody>
      </p:sp>
      <p:sp>
        <p:nvSpPr>
          <p:cNvPr id="13" name="Espace réservé du pied de page 12"/>
          <p:cNvSpPr>
            <a:spLocks noGrp="1"/>
          </p:cNvSpPr>
          <p:nvPr>
            <p:ph type="ftr" sz="quarter" idx="17"/>
          </p:nvPr>
        </p:nvSpPr>
        <p:spPr bwMode="gray"/>
        <p:txBody>
          <a:bodyPr/>
          <a:lstStyle/>
          <a:p>
            <a:r>
              <a:rPr lang="en-GB" noProof="0"/>
              <a:t>#add your hashtag</a:t>
            </a:r>
          </a:p>
        </p:txBody>
      </p:sp>
      <p:sp>
        <p:nvSpPr>
          <p:cNvPr id="16" name="Rectangle 15"/>
          <p:cNvSpPr/>
          <p:nvPr userDrawn="1"/>
        </p:nvSpPr>
        <p:spPr bwMode="gray">
          <a:xfrm>
            <a:off x="4848000" y="2377741"/>
            <a:ext cx="2111557"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Tree>
    <p:extLst>
      <p:ext uri="{BB962C8B-B14F-4D97-AF65-F5344CB8AC3E}">
        <p14:creationId xmlns:p14="http://schemas.microsoft.com/office/powerpoint/2010/main" val="420682282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PhAnim="0" preserve="1" userDrawn="1">
  <p:cSld name="Picture&amp;Content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BC93C1-75DA-4825-B125-1C0E223E4C00}"/>
              </a:ext>
            </a:extLst>
          </p:cNvPr>
          <p:cNvGraphicFramePr>
            <a:graphicFrameLocks noChangeAspect="1"/>
          </p:cNvGraphicFramePr>
          <p:nvPr userDrawn="1">
            <p:custDataLst>
              <p:tags r:id="rId1"/>
            </p:custDataLst>
            <p:extLst>
              <p:ext uri="{D42A27DB-BD31-4B8C-83A1-F6EECF244321}">
                <p14:modId xmlns:p14="http://schemas.microsoft.com/office/powerpoint/2010/main" val="121124427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Object 3" hidden="1">
                        <a:extLst>
                          <a:ext uri="{FF2B5EF4-FFF2-40B4-BE49-F238E27FC236}">
                            <a16:creationId xmlns:a16="http://schemas.microsoft.com/office/drawing/2014/main" id="{C3BC93C1-75DA-4825-B125-1C0E223E4C00}"/>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4847861" y="1304926"/>
            <a:ext cx="6192672"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pour une image  8"/>
          <p:cNvSpPr>
            <a:spLocks noGrp="1"/>
          </p:cNvSpPr>
          <p:nvPr>
            <p:ph type="pic" sz="quarter" idx="13" hasCustomPrompt="1"/>
          </p:nvPr>
        </p:nvSpPr>
        <p:spPr bwMode="gray">
          <a:xfrm>
            <a:off x="0" y="1341438"/>
            <a:ext cx="4558717" cy="4679950"/>
          </a:xfrm>
        </p:spPr>
        <p:txBody>
          <a:bodyPr tIns="1008000" anchor="ctr" anchorCtr="0"/>
          <a:lstStyle>
            <a:lvl1pPr algn="ctr">
              <a:defRPr/>
            </a:lvl1pPr>
          </a:lstStyle>
          <a:p>
            <a:r>
              <a:rPr lang="en-GB" noProof="0"/>
              <a:t>Select your own photo</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6"/>
          </p:nvPr>
        </p:nvSpPr>
        <p:spPr bwMode="gray"/>
        <p:txBody>
          <a:bodyPr/>
          <a:lstStyle/>
          <a:p>
            <a:r>
              <a:rPr lang="en-GB" noProof="0"/>
              <a:t>#add your hashtag</a:t>
            </a:r>
          </a:p>
        </p:txBody>
      </p:sp>
    </p:spTree>
    <p:extLst>
      <p:ext uri="{BB962C8B-B14F-4D97-AF65-F5344CB8AC3E}">
        <p14:creationId xmlns:p14="http://schemas.microsoft.com/office/powerpoint/2010/main" val="286722391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PhAnim="0" preserve="1" userDrawn="1">
  <p:cSld name="2_Contents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D8B29E4-757A-4A07-A36B-6968B8FB4998}"/>
              </a:ext>
            </a:extLst>
          </p:cNvPr>
          <p:cNvGraphicFramePr>
            <a:graphicFrameLocks noChangeAspect="1"/>
          </p:cNvGraphicFramePr>
          <p:nvPr userDrawn="1">
            <p:custDataLst>
              <p:tags r:id="rId1"/>
            </p:custDataLst>
            <p:extLst>
              <p:ext uri="{D42A27DB-BD31-4B8C-83A1-F6EECF244321}">
                <p14:modId xmlns:p14="http://schemas.microsoft.com/office/powerpoint/2010/main" val="143624258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Object 3" hidden="1">
                        <a:extLst>
                          <a:ext uri="{FF2B5EF4-FFF2-40B4-BE49-F238E27FC236}">
                            <a16:creationId xmlns:a16="http://schemas.microsoft.com/office/drawing/2014/main" id="{8D8B29E4-757A-4A07-A36B-6968B8FB4998}"/>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1304926"/>
            <a:ext cx="4752000"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r>
              <a:rPr lang="en-US" noProof="0"/>
              <a:t>Date</a:t>
            </a:r>
            <a:endParaRPr lang="en-GB" noProof="0"/>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2"/>
          </p:nvPr>
        </p:nvSpPr>
        <p:spPr bwMode="gray"/>
        <p:txBody>
          <a:bodyPr/>
          <a:lstStyle/>
          <a:p>
            <a:r>
              <a:rPr lang="en-GB" noProof="0"/>
              <a:t>#add your hashtag</a:t>
            </a:r>
          </a:p>
        </p:txBody>
      </p:sp>
      <p:sp>
        <p:nvSpPr>
          <p:cNvPr id="9" name="Espace réservé du contenu 2"/>
          <p:cNvSpPr>
            <a:spLocks noGrp="1"/>
          </p:cNvSpPr>
          <p:nvPr>
            <p:ph idx="13" hasCustomPrompt="1"/>
          </p:nvPr>
        </p:nvSpPr>
        <p:spPr bwMode="gray">
          <a:xfrm>
            <a:off x="6288533" y="1304926"/>
            <a:ext cx="4752000"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18945433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PhAnim="0" preserve="1" userDrawn="1">
  <p:cSld name="Text&amp;Content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5ED53B1-E169-4303-AA3F-C59DC8CB9C18}"/>
              </a:ext>
            </a:extLst>
          </p:cNvPr>
          <p:cNvGraphicFramePr>
            <a:graphicFrameLocks noChangeAspect="1"/>
          </p:cNvGraphicFramePr>
          <p:nvPr userDrawn="1">
            <p:custDataLst>
              <p:tags r:id="rId1"/>
            </p:custDataLst>
            <p:extLst>
              <p:ext uri="{D42A27DB-BD31-4B8C-83A1-F6EECF244321}">
                <p14:modId xmlns:p14="http://schemas.microsoft.com/office/powerpoint/2010/main" val="202295850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Object 3" hidden="1">
                        <a:extLst>
                          <a:ext uri="{FF2B5EF4-FFF2-40B4-BE49-F238E27FC236}">
                            <a16:creationId xmlns:a16="http://schemas.microsoft.com/office/drawing/2014/main" id="{B5ED53B1-E169-4303-AA3F-C59DC8CB9C18}"/>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2781388"/>
            <a:ext cx="9793816"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1246717" y="1304924"/>
            <a:ext cx="9793816"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Tree>
    <p:extLst>
      <p:ext uri="{BB962C8B-B14F-4D97-AF65-F5344CB8AC3E}">
        <p14:creationId xmlns:p14="http://schemas.microsoft.com/office/powerpoint/2010/main" val="1646734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4609382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PhAnim="0" preserve="1" userDrawn="1">
  <p:cSld name="Text&amp;Content&amp;Picture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622579B-0567-4508-80AC-90F455B3B0C2}"/>
              </a:ext>
            </a:extLst>
          </p:cNvPr>
          <p:cNvGraphicFramePr>
            <a:graphicFrameLocks noChangeAspect="1"/>
          </p:cNvGraphicFramePr>
          <p:nvPr userDrawn="1">
            <p:custDataLst>
              <p:tags r:id="rId1"/>
            </p:custDataLst>
            <p:extLst>
              <p:ext uri="{D42A27DB-BD31-4B8C-83A1-F6EECF244321}">
                <p14:modId xmlns:p14="http://schemas.microsoft.com/office/powerpoint/2010/main" val="140304820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Object 3" hidden="1">
                        <a:extLst>
                          <a:ext uri="{FF2B5EF4-FFF2-40B4-BE49-F238E27FC236}">
                            <a16:creationId xmlns:a16="http://schemas.microsoft.com/office/drawing/2014/main" id="{A622579B-0567-4508-80AC-90F455B3B0C2}"/>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2781388"/>
            <a:ext cx="5856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1246717" y="1304924"/>
            <a:ext cx="9793816"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2" name="Espace réservé pour une image  8"/>
          <p:cNvSpPr>
            <a:spLocks noGrp="1"/>
          </p:cNvSpPr>
          <p:nvPr>
            <p:ph type="pic" sz="quarter" idx="17" hasCustomPrompt="1"/>
          </p:nvPr>
        </p:nvSpPr>
        <p:spPr bwMode="gray">
          <a:xfrm>
            <a:off x="7392533" y="2781388"/>
            <a:ext cx="3648000" cy="3240000"/>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63987482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PhAnim="0" preserve="1" userDrawn="1">
  <p:cSld name="Text&amp;2_Contents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05927A-6B3A-485E-95BB-9F563FA747F9}"/>
              </a:ext>
            </a:extLst>
          </p:cNvPr>
          <p:cNvGraphicFramePr>
            <a:graphicFrameLocks noChangeAspect="1"/>
          </p:cNvGraphicFramePr>
          <p:nvPr userDrawn="1">
            <p:custDataLst>
              <p:tags r:id="rId1"/>
            </p:custDataLst>
            <p:extLst>
              <p:ext uri="{D42A27DB-BD31-4B8C-83A1-F6EECF244321}">
                <p14:modId xmlns:p14="http://schemas.microsoft.com/office/powerpoint/2010/main" val="140351967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Object 3" hidden="1">
                        <a:extLst>
                          <a:ext uri="{FF2B5EF4-FFF2-40B4-BE49-F238E27FC236}">
                            <a16:creationId xmlns:a16="http://schemas.microsoft.com/office/drawing/2014/main" id="{1F05927A-6B3A-485E-95BB-9F563FA747F9}"/>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2781388"/>
            <a:ext cx="4752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1246717" y="1304924"/>
            <a:ext cx="9793816"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2" name="Espace réservé du contenu 2"/>
          <p:cNvSpPr>
            <a:spLocks noGrp="1"/>
          </p:cNvSpPr>
          <p:nvPr>
            <p:ph idx="17" hasCustomPrompt="1"/>
          </p:nvPr>
        </p:nvSpPr>
        <p:spPr bwMode="gray">
          <a:xfrm>
            <a:off x="6288533" y="2781388"/>
            <a:ext cx="4752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415903984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PhAnim="0" preserve="1" userDrawn="1">
  <p:cSld name="Text&amp;3_Contents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6DFAB2E-9183-430E-BDA4-849F8DFD8BD7}"/>
              </a:ext>
            </a:extLst>
          </p:cNvPr>
          <p:cNvGraphicFramePr>
            <a:graphicFrameLocks noChangeAspect="1"/>
          </p:cNvGraphicFramePr>
          <p:nvPr userDrawn="1">
            <p:custDataLst>
              <p:tags r:id="rId1"/>
            </p:custDataLst>
            <p:extLst>
              <p:ext uri="{D42A27DB-BD31-4B8C-83A1-F6EECF244321}">
                <p14:modId xmlns:p14="http://schemas.microsoft.com/office/powerpoint/2010/main" val="177104494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Object 3" hidden="1">
                        <a:extLst>
                          <a:ext uri="{FF2B5EF4-FFF2-40B4-BE49-F238E27FC236}">
                            <a16:creationId xmlns:a16="http://schemas.microsoft.com/office/drawing/2014/main" id="{56DFAB2E-9183-430E-BDA4-849F8DFD8BD7}"/>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2781388"/>
            <a:ext cx="3072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1246717" y="1304924"/>
            <a:ext cx="9793816"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3" name="Espace réservé du contenu 2"/>
          <p:cNvSpPr>
            <a:spLocks noGrp="1"/>
          </p:cNvSpPr>
          <p:nvPr>
            <p:ph idx="17" hasCustomPrompt="1"/>
          </p:nvPr>
        </p:nvSpPr>
        <p:spPr bwMode="gray">
          <a:xfrm>
            <a:off x="4607625" y="2781388"/>
            <a:ext cx="3072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8" hasCustomPrompt="1"/>
          </p:nvPr>
        </p:nvSpPr>
        <p:spPr bwMode="gray">
          <a:xfrm>
            <a:off x="7968533" y="2781388"/>
            <a:ext cx="3072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38736138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PhAnim="0" preserve="1" userDrawn="1">
  <p:cSld name="4_Contents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DDBF28-16FE-4E31-99DE-F9E3CAAA3D22}"/>
              </a:ext>
            </a:extLst>
          </p:cNvPr>
          <p:cNvGraphicFramePr>
            <a:graphicFrameLocks noChangeAspect="1"/>
          </p:cNvGraphicFramePr>
          <p:nvPr userDrawn="1">
            <p:custDataLst>
              <p:tags r:id="rId1"/>
            </p:custDataLst>
            <p:extLst>
              <p:ext uri="{D42A27DB-BD31-4B8C-83A1-F6EECF244321}">
                <p14:modId xmlns:p14="http://schemas.microsoft.com/office/powerpoint/2010/main" val="210804110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Object 3" hidden="1">
                        <a:extLst>
                          <a:ext uri="{FF2B5EF4-FFF2-40B4-BE49-F238E27FC236}">
                            <a16:creationId xmlns:a16="http://schemas.microsoft.com/office/drawing/2014/main" id="{F3DDBF28-16FE-4E31-99DE-F9E3CAAA3D22}"/>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1304924"/>
            <a:ext cx="4752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r>
              <a:rPr lang="en-US" noProof="0"/>
              <a:t>Date</a:t>
            </a:r>
            <a:endParaRPr lang="en-GB" noProof="0"/>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2"/>
          </p:nvPr>
        </p:nvSpPr>
        <p:spPr bwMode="gray"/>
        <p:txBody>
          <a:bodyPr/>
          <a:lstStyle/>
          <a:p>
            <a:r>
              <a:rPr lang="en-GB" noProof="0"/>
              <a:t>#add your hashtag</a:t>
            </a:r>
          </a:p>
        </p:txBody>
      </p:sp>
      <p:sp>
        <p:nvSpPr>
          <p:cNvPr id="9" name="Espace réservé du contenu 2"/>
          <p:cNvSpPr>
            <a:spLocks noGrp="1"/>
          </p:cNvSpPr>
          <p:nvPr>
            <p:ph idx="13" hasCustomPrompt="1"/>
          </p:nvPr>
        </p:nvSpPr>
        <p:spPr bwMode="gray">
          <a:xfrm>
            <a:off x="6288533" y="1304925"/>
            <a:ext cx="4752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3" name="Espace réservé du contenu 2"/>
          <p:cNvSpPr>
            <a:spLocks noGrp="1"/>
          </p:cNvSpPr>
          <p:nvPr>
            <p:ph idx="14" hasCustomPrompt="1"/>
          </p:nvPr>
        </p:nvSpPr>
        <p:spPr bwMode="gray">
          <a:xfrm>
            <a:off x="1246717" y="3771388"/>
            <a:ext cx="4752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5" hasCustomPrompt="1"/>
          </p:nvPr>
        </p:nvSpPr>
        <p:spPr bwMode="gray">
          <a:xfrm>
            <a:off x="6288533" y="3771388"/>
            <a:ext cx="4752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286366835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PhAnim="0" preserve="1" userDrawn="1">
  <p:cSld name="Picture_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254F9C9-0BEB-4582-91F9-973481CD517C}"/>
              </a:ext>
            </a:extLst>
          </p:cNvPr>
          <p:cNvGraphicFramePr>
            <a:graphicFrameLocks noChangeAspect="1"/>
          </p:cNvGraphicFramePr>
          <p:nvPr userDrawn="1">
            <p:custDataLst>
              <p:tags r:id="rId1"/>
            </p:custDataLst>
            <p:extLst>
              <p:ext uri="{D42A27DB-BD31-4B8C-83A1-F6EECF244321}">
                <p14:modId xmlns:p14="http://schemas.microsoft.com/office/powerpoint/2010/main" val="73350159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Object 2" hidden="1">
                        <a:extLst>
                          <a:ext uri="{FF2B5EF4-FFF2-40B4-BE49-F238E27FC236}">
                            <a16:creationId xmlns:a16="http://schemas.microsoft.com/office/drawing/2014/main" id="{7254F9C9-0BEB-4582-91F9-973481CD517C}"/>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2" name="Espace réservé pour une image  8"/>
          <p:cNvSpPr>
            <a:spLocks noGrp="1"/>
          </p:cNvSpPr>
          <p:nvPr>
            <p:ph type="pic" sz="quarter" idx="17" hasCustomPrompt="1"/>
          </p:nvPr>
        </p:nvSpPr>
        <p:spPr bwMode="gray">
          <a:xfrm>
            <a:off x="1246717" y="1341438"/>
            <a:ext cx="9793816" cy="4679950"/>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251102584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PhAnim="0" preserve="1" userDrawn="1">
  <p:cSld name="Text&amp;4_Blocks_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B9E292-DBA2-46B2-8DFA-09E5C550EA96}"/>
              </a:ext>
            </a:extLst>
          </p:cNvPr>
          <p:cNvGraphicFramePr>
            <a:graphicFrameLocks noChangeAspect="1"/>
          </p:cNvGraphicFramePr>
          <p:nvPr userDrawn="1">
            <p:custDataLst>
              <p:tags r:id="rId1"/>
            </p:custDataLst>
            <p:extLst>
              <p:ext uri="{D42A27DB-BD31-4B8C-83A1-F6EECF244321}">
                <p14:modId xmlns:p14="http://schemas.microsoft.com/office/powerpoint/2010/main" val="252283203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Object 2" hidden="1">
                        <a:extLst>
                          <a:ext uri="{FF2B5EF4-FFF2-40B4-BE49-F238E27FC236}">
                            <a16:creationId xmlns:a16="http://schemas.microsoft.com/office/drawing/2014/main" id="{7FB9E292-DBA2-46B2-8DFA-09E5C550EA96}"/>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1246717" y="1304924"/>
            <a:ext cx="9793816"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21" name="Espace réservé du texte 9"/>
          <p:cNvSpPr>
            <a:spLocks noGrp="1"/>
          </p:cNvSpPr>
          <p:nvPr>
            <p:ph type="body" sz="quarter" idx="19" hasCustomPrompt="1"/>
          </p:nvPr>
        </p:nvSpPr>
        <p:spPr bwMode="gray">
          <a:xfrm>
            <a:off x="1246717" y="2241550"/>
            <a:ext cx="4752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1246717" y="2565550"/>
            <a:ext cx="4752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288533" y="2241550"/>
            <a:ext cx="4752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288533" y="2565550"/>
            <a:ext cx="4752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1246717" y="4131488"/>
            <a:ext cx="4752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1246717" y="4455488"/>
            <a:ext cx="4752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6288533" y="4131488"/>
            <a:ext cx="4752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6288533" y="4455488"/>
            <a:ext cx="4752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324168772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PhAnim="0" preserve="1" userDrawn="1">
  <p:cSld name="4_Blocks_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927D37-2A7F-4B1E-880F-5D029158D2E7}"/>
              </a:ext>
            </a:extLst>
          </p:cNvPr>
          <p:cNvGraphicFramePr>
            <a:graphicFrameLocks noChangeAspect="1"/>
          </p:cNvGraphicFramePr>
          <p:nvPr userDrawn="1">
            <p:custDataLst>
              <p:tags r:id="rId1"/>
            </p:custDataLst>
            <p:extLst>
              <p:ext uri="{D42A27DB-BD31-4B8C-83A1-F6EECF244321}">
                <p14:modId xmlns:p14="http://schemas.microsoft.com/office/powerpoint/2010/main" val="426094313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Object 2" hidden="1">
                        <a:extLst>
                          <a:ext uri="{FF2B5EF4-FFF2-40B4-BE49-F238E27FC236}">
                            <a16:creationId xmlns:a16="http://schemas.microsoft.com/office/drawing/2014/main" id="{C3927D37-2A7F-4B1E-880F-5D029158D2E7}"/>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21" name="Espace réservé du texte 9"/>
          <p:cNvSpPr>
            <a:spLocks noGrp="1"/>
          </p:cNvSpPr>
          <p:nvPr>
            <p:ph type="body" sz="quarter" idx="19" hasCustomPrompt="1"/>
          </p:nvPr>
        </p:nvSpPr>
        <p:spPr bwMode="gray">
          <a:xfrm>
            <a:off x="1246717" y="1341438"/>
            <a:ext cx="1920000" cy="792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3168000" y="1341438"/>
            <a:ext cx="7872533" cy="792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16" name="Espace réservé du texte 9"/>
          <p:cNvSpPr>
            <a:spLocks noGrp="1"/>
          </p:cNvSpPr>
          <p:nvPr>
            <p:ph type="body" sz="quarter" idx="21" hasCustomPrompt="1"/>
          </p:nvPr>
        </p:nvSpPr>
        <p:spPr bwMode="gray">
          <a:xfrm>
            <a:off x="1246717" y="2349555"/>
            <a:ext cx="1920000" cy="792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17" name="Espace réservé du texte 9"/>
          <p:cNvSpPr>
            <a:spLocks noGrp="1"/>
          </p:cNvSpPr>
          <p:nvPr>
            <p:ph type="body" sz="quarter" idx="22" hasCustomPrompt="1"/>
          </p:nvPr>
        </p:nvSpPr>
        <p:spPr bwMode="gray">
          <a:xfrm>
            <a:off x="3168000" y="2349555"/>
            <a:ext cx="7872533" cy="792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18" name="Espace réservé du texte 9"/>
          <p:cNvSpPr>
            <a:spLocks noGrp="1"/>
          </p:cNvSpPr>
          <p:nvPr>
            <p:ph type="body" sz="quarter" idx="23" hasCustomPrompt="1"/>
          </p:nvPr>
        </p:nvSpPr>
        <p:spPr bwMode="gray">
          <a:xfrm>
            <a:off x="1246717" y="3357672"/>
            <a:ext cx="1920000" cy="792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19" name="Espace réservé du texte 9"/>
          <p:cNvSpPr>
            <a:spLocks noGrp="1"/>
          </p:cNvSpPr>
          <p:nvPr>
            <p:ph type="body" sz="quarter" idx="24" hasCustomPrompt="1"/>
          </p:nvPr>
        </p:nvSpPr>
        <p:spPr bwMode="gray">
          <a:xfrm>
            <a:off x="3168000" y="3357672"/>
            <a:ext cx="7872533" cy="792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0" name="Espace réservé du texte 9"/>
          <p:cNvSpPr>
            <a:spLocks noGrp="1"/>
          </p:cNvSpPr>
          <p:nvPr>
            <p:ph type="body" sz="quarter" idx="25" hasCustomPrompt="1"/>
          </p:nvPr>
        </p:nvSpPr>
        <p:spPr bwMode="gray">
          <a:xfrm>
            <a:off x="1246717" y="4365788"/>
            <a:ext cx="1920000" cy="792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9" name="Espace réservé du texte 9"/>
          <p:cNvSpPr>
            <a:spLocks noGrp="1"/>
          </p:cNvSpPr>
          <p:nvPr>
            <p:ph type="body" sz="quarter" idx="26" hasCustomPrompt="1"/>
          </p:nvPr>
        </p:nvSpPr>
        <p:spPr bwMode="gray">
          <a:xfrm>
            <a:off x="3168000" y="4365788"/>
            <a:ext cx="7872533" cy="792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00154521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PhAnim="0" preserve="1" userDrawn="1">
  <p:cSld name="2_Blocks_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5E8721C-CD81-4F66-A462-2FA309910965}"/>
              </a:ext>
            </a:extLst>
          </p:cNvPr>
          <p:cNvGraphicFramePr>
            <a:graphicFrameLocks noChangeAspect="1"/>
          </p:cNvGraphicFramePr>
          <p:nvPr userDrawn="1">
            <p:custDataLst>
              <p:tags r:id="rId1"/>
            </p:custDataLst>
            <p:extLst>
              <p:ext uri="{D42A27DB-BD31-4B8C-83A1-F6EECF244321}">
                <p14:modId xmlns:p14="http://schemas.microsoft.com/office/powerpoint/2010/main" val="61451073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Object 2" hidden="1">
                        <a:extLst>
                          <a:ext uri="{FF2B5EF4-FFF2-40B4-BE49-F238E27FC236}">
                            <a16:creationId xmlns:a16="http://schemas.microsoft.com/office/drawing/2014/main" id="{55E8721C-CD81-4F66-A462-2FA309910965}"/>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21" name="Espace réservé du texte 9"/>
          <p:cNvSpPr>
            <a:spLocks noGrp="1"/>
          </p:cNvSpPr>
          <p:nvPr>
            <p:ph type="body" sz="quarter" idx="19" hasCustomPrompt="1"/>
          </p:nvPr>
        </p:nvSpPr>
        <p:spPr bwMode="gray">
          <a:xfrm>
            <a:off x="1246717" y="1341438"/>
            <a:ext cx="4752000" cy="335714"/>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1246717" y="1665438"/>
            <a:ext cx="4752000" cy="414005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288533" y="1341438"/>
            <a:ext cx="4752000" cy="335714"/>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288533" y="1665438"/>
            <a:ext cx="4752000" cy="414005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99356452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PhAnim="0" preserve="1" userDrawn="1">
  <p:cSld name="Thank_you_2">
    <p:spTree>
      <p:nvGrpSpPr>
        <p:cNvPr id="1" name=""/>
        <p:cNvGrpSpPr/>
        <p:nvPr/>
      </p:nvGrpSpPr>
      <p:grpSpPr>
        <a:xfrm>
          <a:off x="0" y="0"/>
          <a:ext cx="0" cy="0"/>
          <a:chOff x="0" y="0"/>
          <a:chExt cx="0" cy="0"/>
        </a:xfrm>
      </p:grpSpPr>
      <p:pic>
        <p:nvPicPr>
          <p:cNvPr id="21" name="Image 20" descr="Image_03.jpg"/>
          <p:cNvPicPr>
            <a:picLocks noChangeAspect="1"/>
          </p:cNvPicPr>
          <p:nvPr userDrawn="1"/>
        </p:nvPicPr>
        <p:blipFill>
          <a:blip r:embed="rId2" cstate="print"/>
          <a:stretch>
            <a:fillRect/>
          </a:stretch>
        </p:blipFill>
        <p:spPr bwMode="gray">
          <a:xfrm>
            <a:off x="5424000" y="1"/>
            <a:ext cx="6768000" cy="5185751"/>
          </a:xfrm>
          <a:prstGeom prst="rect">
            <a:avLst/>
          </a:prstGeom>
        </p:spPr>
      </p:pic>
      <p:sp>
        <p:nvSpPr>
          <p:cNvPr id="14" name="Forme libre 13"/>
          <p:cNvSpPr/>
          <p:nvPr userDrawn="1"/>
        </p:nvSpPr>
        <p:spPr bwMode="gray">
          <a:xfrm>
            <a:off x="2" y="0"/>
            <a:ext cx="9199033" cy="5157788"/>
          </a:xfrm>
          <a:custGeom>
            <a:avLst/>
            <a:gdLst>
              <a:gd name="connsiteX0" fmla="*/ 0 w 6899275"/>
              <a:gd name="connsiteY0" fmla="*/ 0 h 5157788"/>
              <a:gd name="connsiteX1" fmla="*/ 6899275 w 6899275"/>
              <a:gd name="connsiteY1" fmla="*/ 0 h 5157788"/>
              <a:gd name="connsiteX2" fmla="*/ 5436096 w 6899275"/>
              <a:gd name="connsiteY2" fmla="*/ 2564905 h 5157788"/>
              <a:gd name="connsiteX3" fmla="*/ 4192589 w 6899275"/>
              <a:gd name="connsiteY3" fmla="*/ 5157788 h 5157788"/>
              <a:gd name="connsiteX4" fmla="*/ 0 w 6899275"/>
              <a:gd name="connsiteY4" fmla="*/ 5157788 h 51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275" h="5157788">
                <a:moveTo>
                  <a:pt x="0" y="0"/>
                </a:moveTo>
                <a:lnTo>
                  <a:pt x="6899275" y="0"/>
                </a:lnTo>
                <a:cubicBezTo>
                  <a:pt x="6858543" y="709899"/>
                  <a:pt x="6060035" y="1706304"/>
                  <a:pt x="5436096" y="2564905"/>
                </a:cubicBezTo>
                <a:cubicBezTo>
                  <a:pt x="4375629" y="4028322"/>
                  <a:pt x="4276999" y="4546571"/>
                  <a:pt x="4192589" y="5157788"/>
                </a:cubicBezTo>
                <a:lnTo>
                  <a:pt x="0" y="5157788"/>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
        <p:nvSpPr>
          <p:cNvPr id="22" name="Rectangle 21"/>
          <p:cNvSpPr/>
          <p:nvPr userDrawn="1"/>
        </p:nvSpPr>
        <p:spPr bwMode="gray">
          <a:xfrm>
            <a:off x="4847168" y="5265204"/>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pic>
        <p:nvPicPr>
          <p:cNvPr id="20" name="Image 19" descr="Bas_couv.png"/>
          <p:cNvPicPr>
            <a:picLocks noChangeAspect="1"/>
          </p:cNvPicPr>
          <p:nvPr userDrawn="1"/>
        </p:nvPicPr>
        <p:blipFill>
          <a:blip r:embed="rId4" cstate="print"/>
          <a:srcRect r="60243" b="722"/>
          <a:stretch>
            <a:fillRect/>
          </a:stretch>
        </p:blipFill>
        <p:spPr bwMode="gray">
          <a:xfrm>
            <a:off x="1" y="5172520"/>
            <a:ext cx="4847167" cy="1685480"/>
          </a:xfrm>
          <a:prstGeom prst="rect">
            <a:avLst/>
          </a:prstGeom>
        </p:spPr>
      </p:pic>
      <p:sp>
        <p:nvSpPr>
          <p:cNvPr id="9" name="Espace réservé du texte 8"/>
          <p:cNvSpPr>
            <a:spLocks noGrp="1"/>
          </p:cNvSpPr>
          <p:nvPr>
            <p:ph type="body" sz="quarter" idx="13" hasCustomPrompt="1"/>
          </p:nvPr>
        </p:nvSpPr>
        <p:spPr bwMode="gray">
          <a:xfrm>
            <a:off x="624000" y="1036800"/>
            <a:ext cx="6432549"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r>
              <a:rPr lang="en-GB"/>
              <a:t>THANK YOU</a:t>
            </a:r>
          </a:p>
        </p:txBody>
      </p:sp>
      <p:sp>
        <p:nvSpPr>
          <p:cNvPr id="10" name="Espace réservé de la date 9"/>
          <p:cNvSpPr>
            <a:spLocks noGrp="1"/>
          </p:cNvSpPr>
          <p:nvPr>
            <p:ph type="dt" sz="half" idx="15"/>
          </p:nvPr>
        </p:nvSpPr>
        <p:spPr bwMode="gray"/>
        <p:txBody>
          <a:bodyPr/>
          <a:lstStyle/>
          <a:p>
            <a:r>
              <a:rPr lang="en-US" noProof="0"/>
              <a:t>Date</a:t>
            </a:r>
            <a:endParaRPr lang="en-GB"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24417" y="524188"/>
            <a:ext cx="6432551" cy="360000"/>
          </a:xfrm>
        </p:spPr>
        <p:txBody>
          <a:bodyPr/>
          <a:lstStyle>
            <a:lvl1pPr algn="l">
              <a:defRPr sz="18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4847168" y="6021388"/>
            <a:ext cx="6817784" cy="324000"/>
          </a:xfrm>
        </p:spPr>
        <p:txBody>
          <a:bodyPr anchor="b" anchorCtr="0"/>
          <a:lstStyle>
            <a:lvl1pPr algn="r">
              <a:lnSpc>
                <a:spcPct val="100000"/>
              </a:lnSpc>
              <a:defRPr sz="1000" b="1">
                <a:solidFill>
                  <a:schemeClr val="accent2"/>
                </a:solidFill>
              </a:defRPr>
            </a:lvl1pPr>
          </a:lstStyle>
          <a:p>
            <a:pPr lvl="0"/>
            <a:r>
              <a:rPr lang="en-GB" noProof="0"/>
              <a:t>Write your claim here</a:t>
            </a:r>
          </a:p>
        </p:txBody>
      </p:sp>
      <p:sp>
        <p:nvSpPr>
          <p:cNvPr id="16" name="Rectangle 15"/>
          <p:cNvSpPr/>
          <p:nvPr userDrawn="1"/>
        </p:nvSpPr>
        <p:spPr bwMode="gray">
          <a:xfrm>
            <a:off x="4847167" y="6354203"/>
            <a:ext cx="6817784"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000" noProof="0">
                <a:solidFill>
                  <a:schemeClr val="accent3"/>
                </a:solidFill>
              </a:rPr>
              <a:t>www.gavi.org</a:t>
            </a:r>
          </a:p>
        </p:txBody>
      </p:sp>
      <p:sp>
        <p:nvSpPr>
          <p:cNvPr id="19" name="Rectangle 18"/>
          <p:cNvSpPr/>
          <p:nvPr userDrawn="1"/>
        </p:nvSpPr>
        <p:spPr bwMode="gray">
          <a:xfrm>
            <a:off x="624417" y="3391895"/>
            <a:ext cx="326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00"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302259475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PhAnim="0" preserve="1" userDrawn="1">
  <p:cSld name="Thank_you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1" y="0"/>
            <a:ext cx="12192000" cy="5157788"/>
          </a:xfrm>
          <a:prstGeom prst="rect">
            <a:avLst/>
          </a:prstGeom>
        </p:spPr>
      </p:pic>
      <p:sp>
        <p:nvSpPr>
          <p:cNvPr id="18" name="Espace réservé pour une image  17"/>
          <p:cNvSpPr>
            <a:spLocks noGrp="1"/>
          </p:cNvSpPr>
          <p:nvPr>
            <p:ph type="pic" sz="quarter" idx="18" hasCustomPrompt="1"/>
          </p:nvPr>
        </p:nvSpPr>
        <p:spPr bwMode="gray">
          <a:xfrm>
            <a:off x="5590117" y="0"/>
            <a:ext cx="6601883"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GB" noProof="0"/>
              <a:t>Select your own photo</a:t>
            </a:r>
          </a:p>
        </p:txBody>
      </p:sp>
      <p:sp>
        <p:nvSpPr>
          <p:cNvPr id="22" name="Rectangle 21"/>
          <p:cNvSpPr/>
          <p:nvPr userDrawn="1"/>
        </p:nvSpPr>
        <p:spPr bwMode="gray">
          <a:xfrm>
            <a:off x="4847168" y="5265204"/>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1" y="5172520"/>
            <a:ext cx="4847167" cy="1685480"/>
          </a:xfrm>
          <a:prstGeom prst="rect">
            <a:avLst/>
          </a:prstGeom>
        </p:spPr>
      </p:pic>
      <p:sp>
        <p:nvSpPr>
          <p:cNvPr id="9" name="Espace réservé du texte 8"/>
          <p:cNvSpPr>
            <a:spLocks noGrp="1"/>
          </p:cNvSpPr>
          <p:nvPr>
            <p:ph type="body" sz="quarter" idx="13" hasCustomPrompt="1"/>
          </p:nvPr>
        </p:nvSpPr>
        <p:spPr bwMode="gray">
          <a:xfrm>
            <a:off x="624000" y="1036800"/>
            <a:ext cx="6432549"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r>
              <a:rPr lang="en-GB"/>
              <a:t>THANK YOU</a:t>
            </a:r>
          </a:p>
        </p:txBody>
      </p:sp>
      <p:sp>
        <p:nvSpPr>
          <p:cNvPr id="10" name="Espace réservé de la date 9"/>
          <p:cNvSpPr>
            <a:spLocks noGrp="1"/>
          </p:cNvSpPr>
          <p:nvPr>
            <p:ph type="dt" sz="half" idx="15"/>
          </p:nvPr>
        </p:nvSpPr>
        <p:spPr bwMode="gray"/>
        <p:txBody>
          <a:bodyPr/>
          <a:lstStyle/>
          <a:p>
            <a:r>
              <a:rPr lang="en-US" noProof="0"/>
              <a:t>Date</a:t>
            </a:r>
            <a:endParaRPr lang="en-GB"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24417" y="524188"/>
            <a:ext cx="6432551" cy="360000"/>
          </a:xfrm>
        </p:spPr>
        <p:txBody>
          <a:bodyPr/>
          <a:lstStyle>
            <a:lvl1pPr algn="l">
              <a:defRPr sz="18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4847168" y="6021388"/>
            <a:ext cx="6817784" cy="324000"/>
          </a:xfrm>
        </p:spPr>
        <p:txBody>
          <a:bodyPr anchor="b" anchorCtr="0"/>
          <a:lstStyle>
            <a:lvl1pPr algn="r">
              <a:lnSpc>
                <a:spcPct val="100000"/>
              </a:lnSpc>
              <a:defRPr sz="1000" b="1">
                <a:solidFill>
                  <a:schemeClr val="accent2"/>
                </a:solidFill>
              </a:defRPr>
            </a:lvl1pPr>
          </a:lstStyle>
          <a:p>
            <a:pPr lvl="0"/>
            <a:r>
              <a:rPr lang="en-GB" noProof="0"/>
              <a:t>Write your claim here</a:t>
            </a:r>
          </a:p>
        </p:txBody>
      </p:sp>
      <p:sp>
        <p:nvSpPr>
          <p:cNvPr id="16" name="Rectangle 15"/>
          <p:cNvSpPr/>
          <p:nvPr userDrawn="1"/>
        </p:nvSpPr>
        <p:spPr bwMode="gray">
          <a:xfrm>
            <a:off x="4847167" y="6354203"/>
            <a:ext cx="6817784"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000" noProof="0">
                <a:solidFill>
                  <a:schemeClr val="accent3"/>
                </a:solidFill>
              </a:rPr>
              <a:t>www.gavi.org</a:t>
            </a:r>
          </a:p>
        </p:txBody>
      </p:sp>
      <p:sp>
        <p:nvSpPr>
          <p:cNvPr id="19" name="Rectangle 18"/>
          <p:cNvSpPr/>
          <p:nvPr userDrawn="1"/>
        </p:nvSpPr>
        <p:spPr bwMode="gray">
          <a:xfrm>
            <a:off x="624417" y="3391895"/>
            <a:ext cx="326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00"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3988372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60720795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PhAnim="0" preserve="1" userDrawn="1">
  <p:cSld name="Colors">
    <p:spTree>
      <p:nvGrpSpPr>
        <p:cNvPr id="1" name=""/>
        <p:cNvGrpSpPr/>
        <p:nvPr/>
      </p:nvGrpSpPr>
      <p:grpSpPr>
        <a:xfrm>
          <a:off x="0" y="0"/>
          <a:ext cx="0" cy="0"/>
          <a:chOff x="0" y="0"/>
          <a:chExt cx="0" cy="0"/>
        </a:xfrm>
      </p:grpSpPr>
      <p:sp>
        <p:nvSpPr>
          <p:cNvPr id="3" name="ZoneTexte 2"/>
          <p:cNvSpPr txBox="1"/>
          <p:nvPr userDrawn="1"/>
        </p:nvSpPr>
        <p:spPr>
          <a:xfrm>
            <a:off x="1231560" y="1310115"/>
            <a:ext cx="4358557" cy="2244398"/>
          </a:xfrm>
          <a:prstGeom prst="rect">
            <a:avLst/>
          </a:prstGeom>
          <a:noFill/>
        </p:spPr>
        <p:txBody>
          <a:bodyPr wrap="square" lIns="0" tIns="0" rIns="0" bIns="0" rtlCol="0">
            <a:noAutofit/>
          </a:bodyPr>
          <a:lstStyle/>
          <a:p>
            <a:pPr>
              <a:lnSpc>
                <a:spcPct val="110000"/>
              </a:lnSpc>
            </a:pPr>
            <a:r>
              <a:rPr lang="en-GB" sz="2000" b="1" noProof="0">
                <a:solidFill>
                  <a:schemeClr val="accent1"/>
                </a:solidFill>
              </a:rPr>
              <a:t>Primary</a:t>
            </a:r>
          </a:p>
          <a:p>
            <a:pPr marL="357188" lvl="1" indent="-174625">
              <a:lnSpc>
                <a:spcPct val="110000"/>
              </a:lnSpc>
              <a:buClr>
                <a:schemeClr val="accent3"/>
              </a:buClr>
              <a:buFont typeface="Arial" panose="020B0604020202020204" pitchFamily="34" charset="0"/>
              <a:buChar char="•"/>
            </a:pPr>
            <a:r>
              <a:rPr lang="en-GB" sz="1800" b="1" noProof="0"/>
              <a:t>Corporate Colours</a:t>
            </a:r>
          </a:p>
          <a:p>
            <a:pPr lvl="2">
              <a:lnSpc>
                <a:spcPct val="110000"/>
              </a:lnSpc>
            </a:pPr>
            <a:endParaRPr lang="en-GB" sz="1800" b="1" noProof="0"/>
          </a:p>
          <a:p>
            <a:pPr lvl="2">
              <a:lnSpc>
                <a:spcPct val="110000"/>
              </a:lnSpc>
            </a:pPr>
            <a:endParaRPr lang="en-GB" sz="1800" b="1" noProof="0"/>
          </a:p>
          <a:p>
            <a:pPr marL="357188" lvl="1" indent="-174625">
              <a:lnSpc>
                <a:spcPct val="110000"/>
              </a:lnSpc>
              <a:buClr>
                <a:schemeClr val="accent3"/>
              </a:buClr>
              <a:buFont typeface="Arial" panose="020B0604020202020204" pitchFamily="34" charset="0"/>
              <a:buChar char="•"/>
            </a:pPr>
            <a:r>
              <a:rPr lang="en-GB" sz="1800" b="1" noProof="0"/>
              <a:t>Strategic Goal Colours</a:t>
            </a:r>
          </a:p>
          <a:p>
            <a:pPr lvl="2">
              <a:lnSpc>
                <a:spcPct val="110000"/>
              </a:lnSpc>
            </a:pPr>
            <a:endParaRPr lang="en-GB" sz="1800" noProof="0"/>
          </a:p>
          <a:p>
            <a:pPr>
              <a:lnSpc>
                <a:spcPct val="110000"/>
              </a:lnSpc>
            </a:pPr>
            <a:r>
              <a:rPr lang="en-GB" sz="2000" b="1" noProof="0">
                <a:solidFill>
                  <a:schemeClr val="accent1"/>
                </a:solidFill>
              </a:rPr>
              <a:t>Secondary</a:t>
            </a:r>
          </a:p>
        </p:txBody>
      </p:sp>
      <p:sp>
        <p:nvSpPr>
          <p:cNvPr id="13" name="Espace réservé de la date 12"/>
          <p:cNvSpPr>
            <a:spLocks noGrp="1"/>
          </p:cNvSpPr>
          <p:nvPr>
            <p:ph type="dt" sz="half" idx="10"/>
          </p:nvPr>
        </p:nvSpPr>
        <p:spPr bwMode="gray"/>
        <p:txBody>
          <a:bodyPr/>
          <a:lstStyle/>
          <a:p>
            <a:r>
              <a:rPr lang="en-US" noProof="0"/>
              <a:t>Date</a:t>
            </a:r>
            <a:endParaRPr lang="en-GB" noProof="0"/>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a:p>
        </p:txBody>
      </p:sp>
      <p:sp>
        <p:nvSpPr>
          <p:cNvPr id="15" name="Espace réservé du pied de page 14"/>
          <p:cNvSpPr>
            <a:spLocks noGrp="1"/>
          </p:cNvSpPr>
          <p:nvPr>
            <p:ph type="ftr" sz="quarter" idx="12"/>
          </p:nvPr>
        </p:nvSpPr>
        <p:spPr bwMode="gray"/>
        <p:txBody>
          <a:bodyPr/>
          <a:lstStyle/>
          <a:p>
            <a:r>
              <a:rPr lang="en-GB" noProof="0"/>
              <a:t>#add your hashtag</a:t>
            </a:r>
          </a:p>
        </p:txBody>
      </p:sp>
      <p:sp>
        <p:nvSpPr>
          <p:cNvPr id="64" name="Freeform 8"/>
          <p:cNvSpPr>
            <a:spLocks/>
          </p:cNvSpPr>
          <p:nvPr userDrawn="1"/>
        </p:nvSpPr>
        <p:spPr bwMode="auto">
          <a:xfrm>
            <a:off x="5894401" y="1341438"/>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65" name="Rectangle 64"/>
          <p:cNvSpPr/>
          <p:nvPr userDrawn="1"/>
        </p:nvSpPr>
        <p:spPr>
          <a:xfrm>
            <a:off x="6518400" y="1341438"/>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noProof="0">
                <a:solidFill>
                  <a:schemeClr val="tx1"/>
                </a:solidFill>
              </a:rPr>
              <a:t>R: 0</a:t>
            </a:r>
          </a:p>
          <a:p>
            <a:r>
              <a:rPr lang="en-GB" sz="700" noProof="0">
                <a:solidFill>
                  <a:schemeClr val="tx1"/>
                </a:solidFill>
              </a:rPr>
              <a:t>G: 92</a:t>
            </a:r>
          </a:p>
          <a:p>
            <a:r>
              <a:rPr lang="en-GB" sz="700" noProof="0">
                <a:solidFill>
                  <a:schemeClr val="tx1"/>
                </a:solidFill>
              </a:rPr>
              <a:t>B: 185</a:t>
            </a:r>
          </a:p>
        </p:txBody>
      </p:sp>
      <p:sp>
        <p:nvSpPr>
          <p:cNvPr id="66" name="Freeform 8"/>
          <p:cNvSpPr>
            <a:spLocks/>
          </p:cNvSpPr>
          <p:nvPr userDrawn="1"/>
        </p:nvSpPr>
        <p:spPr bwMode="auto">
          <a:xfrm>
            <a:off x="7442242" y="1341438"/>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67" name="Rectangle 66"/>
          <p:cNvSpPr/>
          <p:nvPr userDrawn="1"/>
        </p:nvSpPr>
        <p:spPr>
          <a:xfrm>
            <a:off x="8066956" y="1341438"/>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noProof="0">
                <a:solidFill>
                  <a:schemeClr val="tx1"/>
                </a:solidFill>
              </a:rPr>
              <a:t>R: 0</a:t>
            </a:r>
          </a:p>
          <a:p>
            <a:r>
              <a:rPr lang="en-GB" sz="700" noProof="0">
                <a:solidFill>
                  <a:schemeClr val="tx1"/>
                </a:solidFill>
              </a:rPr>
              <a:t>G: 161</a:t>
            </a:r>
          </a:p>
          <a:p>
            <a:r>
              <a:rPr lang="en-GB" sz="700" noProof="0">
                <a:solidFill>
                  <a:schemeClr val="tx1"/>
                </a:solidFill>
              </a:rPr>
              <a:t>B: 223</a:t>
            </a:r>
          </a:p>
        </p:txBody>
      </p:sp>
      <p:sp>
        <p:nvSpPr>
          <p:cNvPr id="68" name="Freeform 8"/>
          <p:cNvSpPr>
            <a:spLocks/>
          </p:cNvSpPr>
          <p:nvPr userDrawn="1"/>
        </p:nvSpPr>
        <p:spPr bwMode="auto">
          <a:xfrm>
            <a:off x="8990083" y="1341438"/>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69" name="Rectangle 68"/>
          <p:cNvSpPr/>
          <p:nvPr userDrawn="1"/>
        </p:nvSpPr>
        <p:spPr>
          <a:xfrm>
            <a:off x="9615512" y="1341438"/>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noProof="0">
                <a:solidFill>
                  <a:schemeClr val="tx1"/>
                </a:solidFill>
              </a:rPr>
              <a:t>R: 149</a:t>
            </a:r>
          </a:p>
          <a:p>
            <a:r>
              <a:rPr lang="en-GB" sz="700" noProof="0">
                <a:solidFill>
                  <a:schemeClr val="tx1"/>
                </a:solidFill>
              </a:rPr>
              <a:t>G: 214</a:t>
            </a:r>
          </a:p>
          <a:p>
            <a:r>
              <a:rPr lang="en-GB" sz="700" noProof="0">
                <a:solidFill>
                  <a:schemeClr val="tx1"/>
                </a:solidFill>
              </a:rPr>
              <a:t>B: 0</a:t>
            </a:r>
          </a:p>
        </p:txBody>
      </p:sp>
      <p:sp>
        <p:nvSpPr>
          <p:cNvPr id="70" name="Freeform 8"/>
          <p:cNvSpPr>
            <a:spLocks/>
          </p:cNvSpPr>
          <p:nvPr userDrawn="1"/>
        </p:nvSpPr>
        <p:spPr bwMode="auto">
          <a:xfrm>
            <a:off x="10537926" y="1341438"/>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71" name="Rectangle 70"/>
          <p:cNvSpPr/>
          <p:nvPr userDrawn="1"/>
        </p:nvSpPr>
        <p:spPr>
          <a:xfrm>
            <a:off x="11164069" y="1341438"/>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noProof="0">
                <a:solidFill>
                  <a:schemeClr val="tx1"/>
                </a:solidFill>
              </a:rPr>
              <a:t>R: 135</a:t>
            </a:r>
          </a:p>
          <a:p>
            <a:r>
              <a:rPr lang="en-GB" sz="700" noProof="0">
                <a:solidFill>
                  <a:schemeClr val="tx1"/>
                </a:solidFill>
              </a:rPr>
              <a:t>G: 135</a:t>
            </a:r>
          </a:p>
          <a:p>
            <a:r>
              <a:rPr lang="en-GB" sz="700" noProof="0">
                <a:solidFill>
                  <a:schemeClr val="tx1"/>
                </a:solidFill>
              </a:rPr>
              <a:t>B: 135</a:t>
            </a:r>
          </a:p>
        </p:txBody>
      </p:sp>
      <p:sp>
        <p:nvSpPr>
          <p:cNvPr id="72" name="Freeform 8"/>
          <p:cNvSpPr>
            <a:spLocks/>
          </p:cNvSpPr>
          <p:nvPr userDrawn="1"/>
        </p:nvSpPr>
        <p:spPr bwMode="auto">
          <a:xfrm>
            <a:off x="5894401" y="2278063"/>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73" name="Rectangle 72"/>
          <p:cNvSpPr/>
          <p:nvPr userDrawn="1"/>
        </p:nvSpPr>
        <p:spPr>
          <a:xfrm>
            <a:off x="6518400" y="2278063"/>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ACCELERATE</a:t>
            </a:r>
          </a:p>
          <a:p>
            <a:r>
              <a:rPr lang="en-GB" sz="700" b="1" noProof="0">
                <a:solidFill>
                  <a:schemeClr val="tx1"/>
                </a:solidFill>
              </a:rPr>
              <a:t>VACCINES</a:t>
            </a:r>
          </a:p>
          <a:p>
            <a:r>
              <a:rPr lang="en-GB" sz="700" noProof="0">
                <a:solidFill>
                  <a:schemeClr val="tx1"/>
                </a:solidFill>
              </a:rPr>
              <a:t>R: 165</a:t>
            </a:r>
          </a:p>
          <a:p>
            <a:r>
              <a:rPr lang="en-GB" sz="700" noProof="0">
                <a:solidFill>
                  <a:schemeClr val="tx1"/>
                </a:solidFill>
              </a:rPr>
              <a:t>G: 24</a:t>
            </a:r>
          </a:p>
          <a:p>
            <a:r>
              <a:rPr lang="en-GB" sz="700" noProof="0">
                <a:solidFill>
                  <a:schemeClr val="tx1"/>
                </a:solidFill>
              </a:rPr>
              <a:t>B: 144</a:t>
            </a:r>
          </a:p>
        </p:txBody>
      </p:sp>
      <p:sp>
        <p:nvSpPr>
          <p:cNvPr id="74" name="Freeform 8"/>
          <p:cNvSpPr>
            <a:spLocks/>
          </p:cNvSpPr>
          <p:nvPr userDrawn="1"/>
        </p:nvSpPr>
        <p:spPr bwMode="auto">
          <a:xfrm>
            <a:off x="7442242" y="2278063"/>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75" name="Rectangle 74"/>
          <p:cNvSpPr/>
          <p:nvPr userDrawn="1"/>
        </p:nvSpPr>
        <p:spPr>
          <a:xfrm>
            <a:off x="8066956" y="2278063"/>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STRENGTHEN</a:t>
            </a:r>
          </a:p>
          <a:p>
            <a:r>
              <a:rPr lang="en-GB" sz="700" b="1" noProof="0">
                <a:solidFill>
                  <a:schemeClr val="tx1"/>
                </a:solidFill>
              </a:rPr>
              <a:t>CAPACITY</a:t>
            </a:r>
          </a:p>
          <a:p>
            <a:r>
              <a:rPr lang="en-GB" sz="700" noProof="0">
                <a:solidFill>
                  <a:schemeClr val="tx1"/>
                </a:solidFill>
              </a:rPr>
              <a:t>R: 206</a:t>
            </a:r>
          </a:p>
          <a:p>
            <a:r>
              <a:rPr lang="en-GB" sz="700" noProof="0">
                <a:solidFill>
                  <a:schemeClr val="tx1"/>
                </a:solidFill>
              </a:rPr>
              <a:t>G: 15</a:t>
            </a:r>
          </a:p>
          <a:p>
            <a:r>
              <a:rPr lang="en-GB" sz="700" noProof="0">
                <a:solidFill>
                  <a:schemeClr val="tx1"/>
                </a:solidFill>
              </a:rPr>
              <a:t>B: 105</a:t>
            </a:r>
          </a:p>
        </p:txBody>
      </p:sp>
      <p:sp>
        <p:nvSpPr>
          <p:cNvPr id="76" name="Freeform 8"/>
          <p:cNvSpPr>
            <a:spLocks/>
          </p:cNvSpPr>
          <p:nvPr userDrawn="1"/>
        </p:nvSpPr>
        <p:spPr bwMode="auto">
          <a:xfrm>
            <a:off x="8990083" y="2278063"/>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77" name="Rectangle 76"/>
          <p:cNvSpPr/>
          <p:nvPr userDrawn="1"/>
        </p:nvSpPr>
        <p:spPr>
          <a:xfrm>
            <a:off x="9615512" y="2278063"/>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INCREASE</a:t>
            </a:r>
          </a:p>
          <a:p>
            <a:r>
              <a:rPr lang="en-GB" sz="700" b="1" noProof="0">
                <a:solidFill>
                  <a:schemeClr val="tx1"/>
                </a:solidFill>
              </a:rPr>
              <a:t>PREDICTABILITY</a:t>
            </a:r>
          </a:p>
          <a:p>
            <a:r>
              <a:rPr lang="en-GB" sz="700" noProof="0">
                <a:solidFill>
                  <a:schemeClr val="tx1"/>
                </a:solidFill>
              </a:rPr>
              <a:t>R: 149</a:t>
            </a:r>
          </a:p>
          <a:p>
            <a:r>
              <a:rPr lang="en-GB" sz="700" noProof="0">
                <a:solidFill>
                  <a:schemeClr val="tx1"/>
                </a:solidFill>
              </a:rPr>
              <a:t>G: 214</a:t>
            </a:r>
          </a:p>
          <a:p>
            <a:r>
              <a:rPr lang="en-GB" sz="700" noProof="0">
                <a:solidFill>
                  <a:schemeClr val="tx1"/>
                </a:solidFill>
              </a:rPr>
              <a:t>B: 0</a:t>
            </a:r>
          </a:p>
        </p:txBody>
      </p:sp>
      <p:sp>
        <p:nvSpPr>
          <p:cNvPr id="78" name="Freeform 8"/>
          <p:cNvSpPr>
            <a:spLocks/>
          </p:cNvSpPr>
          <p:nvPr userDrawn="1"/>
        </p:nvSpPr>
        <p:spPr bwMode="auto">
          <a:xfrm>
            <a:off x="10537926" y="2278063"/>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79" name="Rectangle 78"/>
          <p:cNvSpPr/>
          <p:nvPr userDrawn="1"/>
        </p:nvSpPr>
        <p:spPr>
          <a:xfrm>
            <a:off x="11164069" y="2278063"/>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SHAPE</a:t>
            </a:r>
          </a:p>
          <a:p>
            <a:r>
              <a:rPr lang="en-GB" sz="700" b="1" noProof="0">
                <a:solidFill>
                  <a:schemeClr val="tx1"/>
                </a:solidFill>
              </a:rPr>
              <a:t>THE MARKET</a:t>
            </a:r>
          </a:p>
          <a:p>
            <a:r>
              <a:rPr lang="en-GB" sz="700" noProof="0">
                <a:solidFill>
                  <a:schemeClr val="tx1"/>
                </a:solidFill>
              </a:rPr>
              <a:t>R: 0</a:t>
            </a:r>
          </a:p>
          <a:p>
            <a:r>
              <a:rPr lang="en-GB" sz="700" noProof="0">
                <a:solidFill>
                  <a:schemeClr val="tx1"/>
                </a:solidFill>
              </a:rPr>
              <a:t>G: 161</a:t>
            </a:r>
          </a:p>
          <a:p>
            <a:r>
              <a:rPr lang="en-GB" sz="700" noProof="0">
                <a:solidFill>
                  <a:schemeClr val="tx1"/>
                </a:solidFill>
              </a:rPr>
              <a:t>B: 223</a:t>
            </a:r>
          </a:p>
        </p:txBody>
      </p:sp>
      <p:sp>
        <p:nvSpPr>
          <p:cNvPr id="80" name="Freeform 8"/>
          <p:cNvSpPr>
            <a:spLocks/>
          </p:cNvSpPr>
          <p:nvPr userDrawn="1"/>
        </p:nvSpPr>
        <p:spPr bwMode="auto">
          <a:xfrm>
            <a:off x="5892322"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E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81" name="Rectangle 80"/>
          <p:cNvSpPr/>
          <p:nvPr userDrawn="1"/>
        </p:nvSpPr>
        <p:spPr>
          <a:xfrm>
            <a:off x="6518465"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IPV</a:t>
            </a:r>
          </a:p>
          <a:p>
            <a:r>
              <a:rPr lang="en-GB" sz="700" b="1" noProof="0">
                <a:solidFill>
                  <a:schemeClr val="tx1"/>
                </a:solidFill>
              </a:rPr>
              <a:t>INJECTABLE</a:t>
            </a:r>
          </a:p>
          <a:p>
            <a:r>
              <a:rPr lang="en-GB" sz="700" b="1" noProof="0">
                <a:solidFill>
                  <a:schemeClr val="tx1"/>
                </a:solidFill>
              </a:rPr>
              <a:t>POLIO</a:t>
            </a:r>
          </a:p>
          <a:p>
            <a:r>
              <a:rPr lang="en-GB" sz="700" noProof="0">
                <a:solidFill>
                  <a:schemeClr val="tx1"/>
                </a:solidFill>
              </a:rPr>
              <a:t>R: 206</a:t>
            </a:r>
          </a:p>
          <a:p>
            <a:r>
              <a:rPr lang="en-GB" sz="700" noProof="0">
                <a:solidFill>
                  <a:schemeClr val="tx1"/>
                </a:solidFill>
              </a:rPr>
              <a:t>G: 220</a:t>
            </a:r>
          </a:p>
          <a:p>
            <a:r>
              <a:rPr lang="en-GB" sz="700" noProof="0">
                <a:solidFill>
                  <a:schemeClr val="tx1"/>
                </a:solidFill>
              </a:rPr>
              <a:t>B: 0</a:t>
            </a:r>
          </a:p>
        </p:txBody>
      </p:sp>
      <p:sp>
        <p:nvSpPr>
          <p:cNvPr id="82" name="Freeform 8"/>
          <p:cNvSpPr>
            <a:spLocks/>
          </p:cNvSpPr>
          <p:nvPr userDrawn="1"/>
        </p:nvSpPr>
        <p:spPr bwMode="auto">
          <a:xfrm>
            <a:off x="7440857"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B28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83" name="Rectangle 82"/>
          <p:cNvSpPr/>
          <p:nvPr userDrawn="1"/>
        </p:nvSpPr>
        <p:spPr>
          <a:xfrm>
            <a:off x="8067000"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JAPANESE</a:t>
            </a:r>
          </a:p>
          <a:p>
            <a:r>
              <a:rPr lang="en-GB" sz="700" b="1" noProof="0">
                <a:solidFill>
                  <a:schemeClr val="tx1"/>
                </a:solidFill>
              </a:rPr>
              <a:t>ENCEPHALITIS</a:t>
            </a:r>
          </a:p>
          <a:p>
            <a:r>
              <a:rPr lang="en-GB" sz="700" noProof="0">
                <a:solidFill>
                  <a:schemeClr val="tx1"/>
                </a:solidFill>
              </a:rPr>
              <a:t>R: 178</a:t>
            </a:r>
          </a:p>
          <a:p>
            <a:r>
              <a:rPr lang="en-GB" sz="700" noProof="0">
                <a:solidFill>
                  <a:schemeClr val="tx1"/>
                </a:solidFill>
              </a:rPr>
              <a:t>G: 136</a:t>
            </a:r>
          </a:p>
          <a:p>
            <a:r>
              <a:rPr lang="en-GB" sz="700" noProof="0">
                <a:solidFill>
                  <a:schemeClr val="tx1"/>
                </a:solidFill>
              </a:rPr>
              <a:t>B: 185</a:t>
            </a:r>
          </a:p>
        </p:txBody>
      </p:sp>
      <p:sp>
        <p:nvSpPr>
          <p:cNvPr id="84" name="Freeform 8"/>
          <p:cNvSpPr>
            <a:spLocks/>
          </p:cNvSpPr>
          <p:nvPr userDrawn="1"/>
        </p:nvSpPr>
        <p:spPr bwMode="auto">
          <a:xfrm>
            <a:off x="8989391"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41B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85" name="Rectangle 84"/>
          <p:cNvSpPr/>
          <p:nvPr userDrawn="1"/>
        </p:nvSpPr>
        <p:spPr>
          <a:xfrm>
            <a:off x="9615535"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MEASLES</a:t>
            </a:r>
          </a:p>
          <a:p>
            <a:r>
              <a:rPr lang="en-GB" sz="700" noProof="0">
                <a:solidFill>
                  <a:schemeClr val="tx1"/>
                </a:solidFill>
              </a:rPr>
              <a:t>R: 65</a:t>
            </a:r>
          </a:p>
          <a:p>
            <a:r>
              <a:rPr lang="en-GB" sz="700" noProof="0">
                <a:solidFill>
                  <a:schemeClr val="tx1"/>
                </a:solidFill>
              </a:rPr>
              <a:t>G: 182</a:t>
            </a:r>
          </a:p>
          <a:p>
            <a:r>
              <a:rPr lang="en-GB" sz="700" noProof="0">
                <a:solidFill>
                  <a:schemeClr val="tx1"/>
                </a:solidFill>
              </a:rPr>
              <a:t>B: 230</a:t>
            </a:r>
          </a:p>
        </p:txBody>
      </p:sp>
      <p:sp>
        <p:nvSpPr>
          <p:cNvPr id="86" name="Freeform 8"/>
          <p:cNvSpPr>
            <a:spLocks/>
          </p:cNvSpPr>
          <p:nvPr userDrawn="1"/>
        </p:nvSpPr>
        <p:spPr bwMode="auto">
          <a:xfrm>
            <a:off x="10537926"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7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87" name="Rectangle 86"/>
          <p:cNvSpPr/>
          <p:nvPr userDrawn="1"/>
        </p:nvSpPr>
        <p:spPr>
          <a:xfrm>
            <a:off x="11164069"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MEASLES</a:t>
            </a:r>
          </a:p>
          <a:p>
            <a:r>
              <a:rPr lang="en-GB" sz="700" b="1" noProof="0">
                <a:solidFill>
                  <a:schemeClr val="tx1"/>
                </a:solidFill>
              </a:rPr>
              <a:t>2</a:t>
            </a:r>
            <a:r>
              <a:rPr lang="en-GB" sz="700" b="1" baseline="30000" noProof="0">
                <a:solidFill>
                  <a:schemeClr val="tx1"/>
                </a:solidFill>
              </a:rPr>
              <a:t>ND</a:t>
            </a:r>
            <a:r>
              <a:rPr lang="en-GB" sz="700" b="1" noProof="0">
                <a:solidFill>
                  <a:schemeClr val="tx1"/>
                </a:solidFill>
              </a:rPr>
              <a:t> DOSE</a:t>
            </a:r>
          </a:p>
          <a:p>
            <a:r>
              <a:rPr lang="en-GB" sz="700" noProof="0">
                <a:solidFill>
                  <a:schemeClr val="tx1"/>
                </a:solidFill>
              </a:rPr>
              <a:t>R: 0</a:t>
            </a:r>
          </a:p>
          <a:p>
            <a:r>
              <a:rPr lang="en-GB" sz="700" noProof="0">
                <a:solidFill>
                  <a:schemeClr val="tx1"/>
                </a:solidFill>
              </a:rPr>
              <a:t>G: 151</a:t>
            </a:r>
          </a:p>
          <a:p>
            <a:r>
              <a:rPr lang="en-GB" sz="700" noProof="0">
                <a:solidFill>
                  <a:schemeClr val="tx1"/>
                </a:solidFill>
              </a:rPr>
              <a:t>B: 169</a:t>
            </a:r>
          </a:p>
        </p:txBody>
      </p:sp>
      <p:sp>
        <p:nvSpPr>
          <p:cNvPr id="88" name="Freeform 8"/>
          <p:cNvSpPr>
            <a:spLocks/>
          </p:cNvSpPr>
          <p:nvPr userDrawn="1"/>
        </p:nvSpPr>
        <p:spPr bwMode="auto">
          <a:xfrm>
            <a:off x="5892926"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3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89" name="Rectangle 88"/>
          <p:cNvSpPr/>
          <p:nvPr userDrawn="1"/>
        </p:nvSpPr>
        <p:spPr>
          <a:xfrm>
            <a:off x="6517785"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PNEUMO</a:t>
            </a:r>
          </a:p>
          <a:p>
            <a:r>
              <a:rPr lang="en-GB" sz="700" noProof="0">
                <a:solidFill>
                  <a:schemeClr val="tx1"/>
                </a:solidFill>
              </a:rPr>
              <a:t>R: 0</a:t>
            </a:r>
          </a:p>
          <a:p>
            <a:r>
              <a:rPr lang="en-GB" sz="700" noProof="0">
                <a:solidFill>
                  <a:schemeClr val="tx1"/>
                </a:solidFill>
              </a:rPr>
              <a:t>G: 51</a:t>
            </a:r>
          </a:p>
          <a:p>
            <a:r>
              <a:rPr lang="en-GB" sz="700" noProof="0">
                <a:solidFill>
                  <a:schemeClr val="tx1"/>
                </a:solidFill>
              </a:rPr>
              <a:t>B: 160</a:t>
            </a:r>
          </a:p>
        </p:txBody>
      </p:sp>
      <p:sp>
        <p:nvSpPr>
          <p:cNvPr id="90" name="Freeform 8"/>
          <p:cNvSpPr>
            <a:spLocks/>
          </p:cNvSpPr>
          <p:nvPr userDrawn="1"/>
        </p:nvSpPr>
        <p:spPr bwMode="auto">
          <a:xfrm>
            <a:off x="7441662"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91" name="Rectangle 90"/>
          <p:cNvSpPr/>
          <p:nvPr userDrawn="1"/>
        </p:nvSpPr>
        <p:spPr>
          <a:xfrm>
            <a:off x="8066093"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ROTAVIRUS</a:t>
            </a:r>
          </a:p>
          <a:p>
            <a:r>
              <a:rPr lang="en-GB" sz="700" noProof="0">
                <a:solidFill>
                  <a:schemeClr val="tx1"/>
                </a:solidFill>
              </a:rPr>
              <a:t>R: 216</a:t>
            </a:r>
          </a:p>
          <a:p>
            <a:r>
              <a:rPr lang="en-GB" sz="700" noProof="0">
                <a:solidFill>
                  <a:schemeClr val="tx1"/>
                </a:solidFill>
              </a:rPr>
              <a:t>G: 96</a:t>
            </a:r>
          </a:p>
          <a:p>
            <a:r>
              <a:rPr lang="en-GB" sz="700" noProof="0">
                <a:solidFill>
                  <a:schemeClr val="tx1"/>
                </a:solidFill>
              </a:rPr>
              <a:t>B: 24</a:t>
            </a:r>
          </a:p>
        </p:txBody>
      </p:sp>
      <p:sp>
        <p:nvSpPr>
          <p:cNvPr id="92" name="Freeform 8"/>
          <p:cNvSpPr>
            <a:spLocks/>
          </p:cNvSpPr>
          <p:nvPr userDrawn="1"/>
        </p:nvSpPr>
        <p:spPr bwMode="auto">
          <a:xfrm>
            <a:off x="8990401"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93" name="Rectangle 92"/>
          <p:cNvSpPr/>
          <p:nvPr userDrawn="1"/>
        </p:nvSpPr>
        <p:spPr>
          <a:xfrm>
            <a:off x="9614400"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YELLOW</a:t>
            </a:r>
          </a:p>
          <a:p>
            <a:r>
              <a:rPr lang="en-GB" sz="700" b="1" noProof="0">
                <a:solidFill>
                  <a:schemeClr val="tx1"/>
                </a:solidFill>
              </a:rPr>
              <a:t>FEVER</a:t>
            </a:r>
          </a:p>
          <a:p>
            <a:r>
              <a:rPr lang="en-GB" sz="700" noProof="0">
                <a:solidFill>
                  <a:schemeClr val="tx1"/>
                </a:solidFill>
              </a:rPr>
              <a:t>R: 234</a:t>
            </a:r>
          </a:p>
          <a:p>
            <a:r>
              <a:rPr lang="en-GB" sz="700" noProof="0">
                <a:solidFill>
                  <a:schemeClr val="tx1"/>
                </a:solidFill>
              </a:rPr>
              <a:t>G: 170</a:t>
            </a:r>
          </a:p>
          <a:p>
            <a:r>
              <a:rPr lang="en-GB" sz="700" noProof="0">
                <a:solidFill>
                  <a:schemeClr val="tx1"/>
                </a:solidFill>
              </a:rPr>
              <a:t>B: 0</a:t>
            </a:r>
          </a:p>
        </p:txBody>
      </p:sp>
      <p:sp>
        <p:nvSpPr>
          <p:cNvPr id="94" name="Freeform 8"/>
          <p:cNvSpPr>
            <a:spLocks/>
          </p:cNvSpPr>
          <p:nvPr userDrawn="1"/>
        </p:nvSpPr>
        <p:spPr bwMode="auto">
          <a:xfrm>
            <a:off x="1246718"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F5C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95" name="Rectangle 94"/>
          <p:cNvSpPr/>
          <p:nvPr userDrawn="1"/>
        </p:nvSpPr>
        <p:spPr>
          <a:xfrm>
            <a:off x="1872861"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CHOLERA</a:t>
            </a:r>
          </a:p>
          <a:p>
            <a:r>
              <a:rPr lang="en-GB" sz="700" noProof="0">
                <a:solidFill>
                  <a:schemeClr val="tx1"/>
                </a:solidFill>
              </a:rPr>
              <a:t>R: 175</a:t>
            </a:r>
          </a:p>
          <a:p>
            <a:r>
              <a:rPr lang="en-GB" sz="700" noProof="0">
                <a:solidFill>
                  <a:schemeClr val="tx1"/>
                </a:solidFill>
              </a:rPr>
              <a:t>G: 92</a:t>
            </a:r>
          </a:p>
          <a:p>
            <a:r>
              <a:rPr lang="en-GB" sz="700" noProof="0">
                <a:solidFill>
                  <a:schemeClr val="tx1"/>
                </a:solidFill>
              </a:rPr>
              <a:t>B: 55</a:t>
            </a:r>
          </a:p>
        </p:txBody>
      </p:sp>
      <p:sp>
        <p:nvSpPr>
          <p:cNvPr id="96" name="Freeform 8"/>
          <p:cNvSpPr>
            <a:spLocks/>
          </p:cNvSpPr>
          <p:nvPr userDrawn="1"/>
        </p:nvSpPr>
        <p:spPr bwMode="auto">
          <a:xfrm>
            <a:off x="2795253"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50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97" name="Rectangle 96"/>
          <p:cNvSpPr/>
          <p:nvPr userDrawn="1"/>
        </p:nvSpPr>
        <p:spPr>
          <a:xfrm>
            <a:off x="3421396"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HEPB</a:t>
            </a:r>
          </a:p>
          <a:p>
            <a:r>
              <a:rPr lang="en-GB" sz="700" noProof="0">
                <a:solidFill>
                  <a:schemeClr val="tx1"/>
                </a:solidFill>
              </a:rPr>
              <a:t>R: 213</a:t>
            </a:r>
          </a:p>
          <a:p>
            <a:r>
              <a:rPr lang="en-GB" sz="700" noProof="0">
                <a:solidFill>
                  <a:schemeClr val="tx1"/>
                </a:solidFill>
              </a:rPr>
              <a:t>G: 0</a:t>
            </a:r>
          </a:p>
          <a:p>
            <a:r>
              <a:rPr lang="en-GB" sz="700" noProof="0">
                <a:solidFill>
                  <a:schemeClr val="tx1"/>
                </a:solidFill>
              </a:rPr>
              <a:t>B: 50</a:t>
            </a:r>
          </a:p>
        </p:txBody>
      </p:sp>
      <p:sp>
        <p:nvSpPr>
          <p:cNvPr id="98" name="Freeform 8"/>
          <p:cNvSpPr>
            <a:spLocks/>
          </p:cNvSpPr>
          <p:nvPr userDrawn="1"/>
        </p:nvSpPr>
        <p:spPr bwMode="auto">
          <a:xfrm>
            <a:off x="4343787"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F59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99" name="Rectangle 98"/>
          <p:cNvSpPr/>
          <p:nvPr userDrawn="1"/>
        </p:nvSpPr>
        <p:spPr>
          <a:xfrm>
            <a:off x="4969931"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HPV</a:t>
            </a:r>
          </a:p>
          <a:p>
            <a:r>
              <a:rPr lang="en-GB" sz="700" noProof="0">
                <a:solidFill>
                  <a:schemeClr val="tx1"/>
                </a:solidFill>
              </a:rPr>
              <a:t>R: 245</a:t>
            </a:r>
          </a:p>
          <a:p>
            <a:r>
              <a:rPr lang="en-GB" sz="700" noProof="0">
                <a:solidFill>
                  <a:schemeClr val="tx1"/>
                </a:solidFill>
              </a:rPr>
              <a:t>G: 155</a:t>
            </a:r>
          </a:p>
          <a:p>
            <a:r>
              <a:rPr lang="en-GB" sz="700" noProof="0">
                <a:solidFill>
                  <a:schemeClr val="tx1"/>
                </a:solidFill>
              </a:rPr>
              <a:t>B: 187</a:t>
            </a:r>
          </a:p>
        </p:txBody>
      </p:sp>
      <p:sp>
        <p:nvSpPr>
          <p:cNvPr id="100" name="Freeform 8"/>
          <p:cNvSpPr>
            <a:spLocks/>
          </p:cNvSpPr>
          <p:nvPr userDrawn="1"/>
        </p:nvSpPr>
        <p:spPr bwMode="auto">
          <a:xfrm>
            <a:off x="1246718"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5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01" name="Rectangle 100"/>
          <p:cNvSpPr/>
          <p:nvPr userDrawn="1"/>
        </p:nvSpPr>
        <p:spPr>
          <a:xfrm>
            <a:off x="1872861"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MEASLES</a:t>
            </a:r>
          </a:p>
          <a:p>
            <a:r>
              <a:rPr lang="en-GB" sz="700" b="1" noProof="0">
                <a:solidFill>
                  <a:schemeClr val="tx1"/>
                </a:solidFill>
              </a:rPr>
              <a:t>RUBELLA</a:t>
            </a:r>
          </a:p>
          <a:p>
            <a:r>
              <a:rPr lang="en-GB" sz="700" noProof="0">
                <a:solidFill>
                  <a:schemeClr val="tx1"/>
                </a:solidFill>
              </a:rPr>
              <a:t>R: 0</a:t>
            </a:r>
          </a:p>
          <a:p>
            <a:r>
              <a:rPr lang="en-GB" sz="700" noProof="0">
                <a:solidFill>
                  <a:schemeClr val="tx1"/>
                </a:solidFill>
              </a:rPr>
              <a:t>G: 90</a:t>
            </a:r>
          </a:p>
          <a:p>
            <a:r>
              <a:rPr lang="en-GB" sz="700" noProof="0">
                <a:solidFill>
                  <a:schemeClr val="tx1"/>
                </a:solidFill>
              </a:rPr>
              <a:t>B: 112</a:t>
            </a:r>
          </a:p>
        </p:txBody>
      </p:sp>
      <p:sp>
        <p:nvSpPr>
          <p:cNvPr id="102" name="Freeform 8"/>
          <p:cNvSpPr>
            <a:spLocks/>
          </p:cNvSpPr>
          <p:nvPr userDrawn="1"/>
        </p:nvSpPr>
        <p:spPr bwMode="auto">
          <a:xfrm>
            <a:off x="2795454"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03" name="Rectangle 102"/>
          <p:cNvSpPr/>
          <p:nvPr userDrawn="1"/>
        </p:nvSpPr>
        <p:spPr>
          <a:xfrm>
            <a:off x="3421169"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MENINGITIS</a:t>
            </a:r>
          </a:p>
          <a:p>
            <a:r>
              <a:rPr lang="en-GB" sz="700" b="1" noProof="0">
                <a:solidFill>
                  <a:schemeClr val="tx1"/>
                </a:solidFill>
              </a:rPr>
              <a:t>A</a:t>
            </a:r>
          </a:p>
          <a:p>
            <a:r>
              <a:rPr lang="en-GB" sz="700" noProof="0">
                <a:solidFill>
                  <a:schemeClr val="tx1"/>
                </a:solidFill>
              </a:rPr>
              <a:t>R: 0</a:t>
            </a:r>
          </a:p>
          <a:p>
            <a:r>
              <a:rPr lang="en-GB" sz="700" noProof="0">
                <a:solidFill>
                  <a:schemeClr val="tx1"/>
                </a:solidFill>
              </a:rPr>
              <a:t>G: 150</a:t>
            </a:r>
          </a:p>
          <a:p>
            <a:r>
              <a:rPr lang="en-GB" sz="700" noProof="0">
                <a:solidFill>
                  <a:schemeClr val="tx1"/>
                </a:solidFill>
              </a:rPr>
              <a:t>B: 57</a:t>
            </a:r>
          </a:p>
        </p:txBody>
      </p:sp>
      <p:sp>
        <p:nvSpPr>
          <p:cNvPr id="104" name="Freeform 8"/>
          <p:cNvSpPr>
            <a:spLocks/>
          </p:cNvSpPr>
          <p:nvPr userDrawn="1"/>
        </p:nvSpPr>
        <p:spPr bwMode="auto">
          <a:xfrm>
            <a:off x="4344190"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53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05" name="Rectangle 104"/>
          <p:cNvSpPr/>
          <p:nvPr userDrawn="1"/>
        </p:nvSpPr>
        <p:spPr>
          <a:xfrm>
            <a:off x="4969477"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PENTA</a:t>
            </a:r>
          </a:p>
          <a:p>
            <a:r>
              <a:rPr lang="en-GB" sz="700" b="1" noProof="0">
                <a:solidFill>
                  <a:schemeClr val="tx1"/>
                </a:solidFill>
              </a:rPr>
              <a:t>DTP–HEP-HIB</a:t>
            </a:r>
          </a:p>
          <a:p>
            <a:r>
              <a:rPr lang="en-GB" sz="700" noProof="0">
                <a:solidFill>
                  <a:schemeClr val="tx1"/>
                </a:solidFill>
              </a:rPr>
              <a:t>R: 101</a:t>
            </a:r>
          </a:p>
          <a:p>
            <a:r>
              <a:rPr lang="en-GB" sz="700" noProof="0">
                <a:solidFill>
                  <a:schemeClr val="tx1"/>
                </a:solidFill>
              </a:rPr>
              <a:t>G: 50</a:t>
            </a:r>
          </a:p>
          <a:p>
            <a:r>
              <a:rPr lang="en-GB" sz="700" noProof="0">
                <a:solidFill>
                  <a:schemeClr val="tx1"/>
                </a:solidFill>
              </a:rPr>
              <a:t>B: 121</a:t>
            </a:r>
          </a:p>
        </p:txBody>
      </p:sp>
      <p:sp>
        <p:nvSpPr>
          <p:cNvPr id="106" name="Rectangle 105"/>
          <p:cNvSpPr/>
          <p:nvPr userDrawn="1"/>
        </p:nvSpPr>
        <p:spPr>
          <a:xfrm>
            <a:off x="7440150" y="5279243"/>
            <a:ext cx="4224801"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200" b="1" noProof="0">
                <a:solidFill>
                  <a:schemeClr val="tx1"/>
                </a:solidFill>
              </a:rPr>
              <a:t>Please use the four Gavi corporate colours where possible.  Specific strategic goals </a:t>
            </a:r>
            <a:br>
              <a:rPr lang="en-GB" sz="1200" b="1" noProof="0">
                <a:solidFill>
                  <a:schemeClr val="tx1"/>
                </a:solidFill>
              </a:rPr>
            </a:br>
            <a:r>
              <a:rPr lang="en-GB" sz="1200" b="1" noProof="0">
                <a:solidFill>
                  <a:schemeClr val="tx1"/>
                </a:solidFill>
              </a:rPr>
              <a:t>or vaccines should be highlighted using the key above. </a:t>
            </a:r>
          </a:p>
        </p:txBody>
      </p:sp>
      <p:sp>
        <p:nvSpPr>
          <p:cNvPr id="107" name="Freeform 8"/>
          <p:cNvSpPr>
            <a:spLocks/>
          </p:cNvSpPr>
          <p:nvPr userDrawn="1"/>
        </p:nvSpPr>
        <p:spPr bwMode="auto">
          <a:xfrm>
            <a:off x="5894401" y="5308462"/>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46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08" name="Rectangle 107"/>
          <p:cNvSpPr/>
          <p:nvPr userDrawn="1"/>
        </p:nvSpPr>
        <p:spPr>
          <a:xfrm>
            <a:off x="6518400" y="5308462"/>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RABIES</a:t>
            </a:r>
          </a:p>
          <a:p>
            <a:r>
              <a:rPr lang="en-GB" sz="700" noProof="0">
                <a:solidFill>
                  <a:schemeClr val="tx1"/>
                </a:solidFill>
              </a:rPr>
              <a:t>R: 100</a:t>
            </a:r>
          </a:p>
          <a:p>
            <a:r>
              <a:rPr lang="en-GB" sz="700" noProof="0">
                <a:solidFill>
                  <a:schemeClr val="tx1"/>
                </a:solidFill>
              </a:rPr>
              <a:t>G: 99</a:t>
            </a:r>
          </a:p>
          <a:p>
            <a:r>
              <a:rPr lang="en-GB" sz="700" noProof="0">
                <a:solidFill>
                  <a:schemeClr val="tx1"/>
                </a:solidFill>
              </a:rPr>
              <a:t>B: 99</a:t>
            </a:r>
          </a:p>
        </p:txBody>
      </p:sp>
      <p:sp>
        <p:nvSpPr>
          <p:cNvPr id="109" name="Freeform 8"/>
          <p:cNvSpPr>
            <a:spLocks/>
          </p:cNvSpPr>
          <p:nvPr userDrawn="1"/>
        </p:nvSpPr>
        <p:spPr bwMode="auto">
          <a:xfrm>
            <a:off x="1246718" y="5308462"/>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10" name="Rectangle 109"/>
          <p:cNvSpPr/>
          <p:nvPr userDrawn="1"/>
        </p:nvSpPr>
        <p:spPr>
          <a:xfrm>
            <a:off x="1872861" y="5308462"/>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DENGUE</a:t>
            </a:r>
          </a:p>
          <a:p>
            <a:r>
              <a:rPr lang="en-GB" sz="700" noProof="0">
                <a:solidFill>
                  <a:schemeClr val="tx1"/>
                </a:solidFill>
              </a:rPr>
              <a:t>R: 198</a:t>
            </a:r>
          </a:p>
          <a:p>
            <a:r>
              <a:rPr lang="en-GB" sz="700" noProof="0">
                <a:solidFill>
                  <a:schemeClr val="tx1"/>
                </a:solidFill>
              </a:rPr>
              <a:t>G: 198</a:t>
            </a:r>
          </a:p>
          <a:p>
            <a:r>
              <a:rPr lang="en-GB" sz="700" noProof="0">
                <a:solidFill>
                  <a:schemeClr val="tx1"/>
                </a:solidFill>
              </a:rPr>
              <a:t>B: 198</a:t>
            </a:r>
          </a:p>
        </p:txBody>
      </p:sp>
      <p:sp>
        <p:nvSpPr>
          <p:cNvPr id="111" name="Freeform 8"/>
          <p:cNvSpPr>
            <a:spLocks/>
          </p:cNvSpPr>
          <p:nvPr userDrawn="1"/>
        </p:nvSpPr>
        <p:spPr bwMode="auto">
          <a:xfrm>
            <a:off x="2795946" y="5308462"/>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12" name="Rectangle 111"/>
          <p:cNvSpPr/>
          <p:nvPr userDrawn="1"/>
        </p:nvSpPr>
        <p:spPr>
          <a:xfrm>
            <a:off x="3421375" y="5308462"/>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MALARIA</a:t>
            </a:r>
          </a:p>
          <a:p>
            <a:r>
              <a:rPr lang="en-GB" sz="700" noProof="0">
                <a:solidFill>
                  <a:schemeClr val="tx1"/>
                </a:solidFill>
              </a:rPr>
              <a:t>R: 168</a:t>
            </a:r>
          </a:p>
          <a:p>
            <a:r>
              <a:rPr lang="en-GB" sz="700" noProof="0">
                <a:solidFill>
                  <a:schemeClr val="tx1"/>
                </a:solidFill>
              </a:rPr>
              <a:t>G: 168</a:t>
            </a:r>
          </a:p>
          <a:p>
            <a:r>
              <a:rPr lang="en-GB" sz="700" noProof="0">
                <a:solidFill>
                  <a:schemeClr val="tx1"/>
                </a:solidFill>
              </a:rPr>
              <a:t>B: 167</a:t>
            </a:r>
          </a:p>
        </p:txBody>
      </p:sp>
      <p:sp>
        <p:nvSpPr>
          <p:cNvPr id="113" name="Freeform 8"/>
          <p:cNvSpPr>
            <a:spLocks/>
          </p:cNvSpPr>
          <p:nvPr userDrawn="1"/>
        </p:nvSpPr>
        <p:spPr bwMode="auto">
          <a:xfrm>
            <a:off x="4345174" y="5308462"/>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14" name="Rectangle 113"/>
          <p:cNvSpPr/>
          <p:nvPr userDrawn="1"/>
        </p:nvSpPr>
        <p:spPr>
          <a:xfrm>
            <a:off x="4969888" y="5308462"/>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MATERNAL</a:t>
            </a:r>
          </a:p>
          <a:p>
            <a:r>
              <a:rPr lang="en-GB" sz="700" b="1" noProof="0">
                <a:solidFill>
                  <a:schemeClr val="tx1"/>
                </a:solidFill>
              </a:rPr>
              <a:t>FLU</a:t>
            </a:r>
          </a:p>
          <a:p>
            <a:r>
              <a:rPr lang="en-GB" sz="700" noProof="0">
                <a:solidFill>
                  <a:schemeClr val="tx1"/>
                </a:solidFill>
              </a:rPr>
              <a:t>R: 135</a:t>
            </a:r>
          </a:p>
          <a:p>
            <a:r>
              <a:rPr lang="en-GB" sz="700" noProof="0">
                <a:solidFill>
                  <a:schemeClr val="tx1"/>
                </a:solidFill>
              </a:rPr>
              <a:t>G: 135</a:t>
            </a:r>
          </a:p>
          <a:p>
            <a:r>
              <a:rPr lang="en-GB" sz="700" noProof="0">
                <a:solidFill>
                  <a:schemeClr val="tx1"/>
                </a:solidFill>
              </a:rPr>
              <a:t>B: 135</a:t>
            </a:r>
          </a:p>
        </p:txBody>
      </p:sp>
      <p:sp>
        <p:nvSpPr>
          <p:cNvPr id="115" name="Freeform 8"/>
          <p:cNvSpPr>
            <a:spLocks/>
          </p:cNvSpPr>
          <p:nvPr userDrawn="1"/>
        </p:nvSpPr>
        <p:spPr bwMode="auto">
          <a:xfrm>
            <a:off x="10537926"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7D7061"/>
          </a:solidFill>
          <a:ln>
            <a:noFill/>
          </a:ln>
        </p:spPr>
        <p:txBody>
          <a:bodyPr vert="horz" wrap="square" lIns="91440" tIns="45720" rIns="91440" bIns="45720" numCol="1" anchor="t" anchorCtr="0" compatLnSpc="1">
            <a:prstTxWarp prst="textNoShape">
              <a:avLst/>
            </a:prstTxWarp>
          </a:bodyPr>
          <a:lstStyle/>
          <a:p>
            <a:pPr eaLnBrk="1"/>
            <a:endParaRPr lang="en-GB" sz="1800" noProof="0"/>
          </a:p>
        </p:txBody>
      </p:sp>
      <p:sp>
        <p:nvSpPr>
          <p:cNvPr id="116" name="Rectangle 115"/>
          <p:cNvSpPr/>
          <p:nvPr userDrawn="1"/>
        </p:nvSpPr>
        <p:spPr>
          <a:xfrm>
            <a:off x="11164069"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TYPHOÏD</a:t>
            </a:r>
          </a:p>
          <a:p>
            <a:r>
              <a:rPr lang="en-GB" sz="700" noProof="0">
                <a:solidFill>
                  <a:schemeClr val="tx1"/>
                </a:solidFill>
              </a:rPr>
              <a:t>R: 125</a:t>
            </a:r>
          </a:p>
          <a:p>
            <a:r>
              <a:rPr lang="en-GB" sz="700" noProof="0">
                <a:solidFill>
                  <a:schemeClr val="tx1"/>
                </a:solidFill>
              </a:rPr>
              <a:t>G: 112</a:t>
            </a:r>
          </a:p>
          <a:p>
            <a:r>
              <a:rPr lang="en-GB" sz="700" noProof="0">
                <a:solidFill>
                  <a:schemeClr val="tx1"/>
                </a:solidFill>
              </a:rPr>
              <a:t>B: 97</a:t>
            </a:r>
          </a:p>
        </p:txBody>
      </p:sp>
      <p:sp>
        <p:nvSpPr>
          <p:cNvPr id="4" name="ZoneTexte 3"/>
          <p:cNvSpPr txBox="1"/>
          <p:nvPr userDrawn="1"/>
        </p:nvSpPr>
        <p:spPr>
          <a:xfrm>
            <a:off x="1120714" y="0"/>
            <a:ext cx="10544237" cy="1080094"/>
          </a:xfrm>
          <a:prstGeom prst="rect">
            <a:avLst/>
          </a:prstGeom>
          <a:noFill/>
        </p:spPr>
        <p:txBody>
          <a:bodyPr wrap="square" rtlCol="0" anchor="b" anchorCtr="0">
            <a:noAutofit/>
          </a:bodyPr>
          <a:lstStyle/>
          <a:p>
            <a:r>
              <a:rPr lang="en-GB" sz="2800" noProof="0">
                <a:solidFill>
                  <a:schemeClr val="accent1"/>
                </a:solidFill>
              </a:rPr>
              <a:t>BRAND COLOUR PALETTE</a:t>
            </a:r>
          </a:p>
        </p:txBody>
      </p:sp>
    </p:spTree>
    <p:extLst>
      <p:ext uri="{BB962C8B-B14F-4D97-AF65-F5344CB8AC3E}">
        <p14:creationId xmlns:p14="http://schemas.microsoft.com/office/powerpoint/2010/main" val="372280378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cSld name="1_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508000" y="1304930"/>
            <a:ext cx="10532533"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3" name="Espace réservé de la date 12"/>
          <p:cNvSpPr>
            <a:spLocks noGrp="1"/>
          </p:cNvSpPr>
          <p:nvPr>
            <p:ph type="dt" sz="half" idx="10"/>
          </p:nvPr>
        </p:nvSpPr>
        <p:spPr bwMode="gray">
          <a:xfrm>
            <a:off x="-738718" y="6498000"/>
            <a:ext cx="1246719" cy="360000"/>
          </a:xfrm>
          <a:prstGeom prst="rect">
            <a:avLst/>
          </a:prstGeom>
        </p:spPr>
        <p:txBody>
          <a:bodyPr/>
          <a:lstStyle/>
          <a:p>
            <a:r>
              <a:rPr lang="fr-CH" noProof="0"/>
              <a:t>Date</a:t>
            </a:r>
            <a:endParaRPr lang="en-GB" noProof="0"/>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a:p>
        </p:txBody>
      </p:sp>
    </p:spTree>
    <p:extLst>
      <p:ext uri="{BB962C8B-B14F-4D97-AF65-F5344CB8AC3E}">
        <p14:creationId xmlns:p14="http://schemas.microsoft.com/office/powerpoint/2010/main" val="300477273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6_Full Im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09CDB214-91CC-5B4C-8CD3-704527D44115}"/>
              </a:ext>
            </a:extLst>
          </p:cNvPr>
          <p:cNvSpPr>
            <a:spLocks noGrp="1"/>
          </p:cNvSpPr>
          <p:nvPr>
            <p:ph type="pic" sz="quarter" idx="15"/>
          </p:nvPr>
        </p:nvSpPr>
        <p:spPr>
          <a:xfrm>
            <a:off x="2037491" y="2081464"/>
            <a:ext cx="4162104" cy="2607045"/>
          </a:xfrm>
          <a:prstGeom prst="rect">
            <a:avLst/>
          </a:prstGeom>
          <a:solidFill>
            <a:schemeClr val="bg1">
              <a:lumMod val="95000"/>
            </a:schemeClr>
          </a:solidFill>
        </p:spPr>
        <p:txBody>
          <a:bodyPr>
            <a:normAutofit/>
          </a:bodyPr>
          <a:lstStyle>
            <a:lvl1pPr>
              <a:defRPr sz="1051"/>
            </a:lvl1pPr>
          </a:lstStyle>
          <a:p>
            <a:endParaRPr lang="en-US"/>
          </a:p>
        </p:txBody>
      </p:sp>
      <p:sp>
        <p:nvSpPr>
          <p:cNvPr id="6" name="Picture Placeholder 8">
            <a:extLst>
              <a:ext uri="{FF2B5EF4-FFF2-40B4-BE49-F238E27FC236}">
                <a16:creationId xmlns:a16="http://schemas.microsoft.com/office/drawing/2014/main" id="{0817A464-9E5E-6C45-9C40-5486069F0C23}"/>
              </a:ext>
            </a:extLst>
          </p:cNvPr>
          <p:cNvSpPr>
            <a:spLocks noGrp="1"/>
          </p:cNvSpPr>
          <p:nvPr>
            <p:ph type="pic" sz="quarter" idx="17"/>
          </p:nvPr>
        </p:nvSpPr>
        <p:spPr>
          <a:xfrm>
            <a:off x="6048357" y="2994624"/>
            <a:ext cx="4162104" cy="2607045"/>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74522135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6_Slide">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3AF8D21A-6CCE-CD43-8AE8-35782B027FA3}"/>
              </a:ext>
            </a:extLst>
          </p:cNvPr>
          <p:cNvSpPr>
            <a:spLocks noGrp="1"/>
          </p:cNvSpPr>
          <p:nvPr>
            <p:ph type="pic" sz="quarter" idx="17"/>
          </p:nvPr>
        </p:nvSpPr>
        <p:spPr>
          <a:xfrm>
            <a:off x="3499485" y="-1"/>
            <a:ext cx="3222601" cy="457200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67447546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10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C0EE312-4016-7A42-A2BC-FA22EFDB2291}"/>
              </a:ext>
            </a:extLst>
          </p:cNvPr>
          <p:cNvSpPr>
            <a:spLocks noGrp="1"/>
          </p:cNvSpPr>
          <p:nvPr>
            <p:ph type="pic" sz="quarter" idx="14"/>
          </p:nvPr>
        </p:nvSpPr>
        <p:spPr>
          <a:xfrm>
            <a:off x="1629348" y="720996"/>
            <a:ext cx="4990276" cy="541601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42823462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2662710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92490240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8642654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23003104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55707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267128982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99087930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37053309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9020558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8059345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83010588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7970106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85865551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13559214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28880827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974464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7321941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39806467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239564286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3586673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247191390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8514306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296288153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168818753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275169386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59516707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0784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7961624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94175752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163731025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2176034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09621386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516194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252469982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46080688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19561556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161530761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36286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228692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958528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95839316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3412860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13855802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55879696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93374513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409191472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03570858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88121403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25573828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509298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21239904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8119987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cap="all" spc="300" baseline="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en-GB"/>
              <a:t>Date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a:solidFill>
                  <a:schemeClr val="bg2"/>
                </a:solidFill>
              </a:rPr>
              <a:t>gavi.org</a:t>
            </a:r>
          </a:p>
        </p:txBody>
      </p:sp>
    </p:spTree>
    <p:extLst>
      <p:ext uri="{BB962C8B-B14F-4D97-AF65-F5344CB8AC3E}">
        <p14:creationId xmlns:p14="http://schemas.microsoft.com/office/powerpoint/2010/main" val="324754840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Slide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en-GB"/>
              <a:t>Click icon to insert picture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cap="all" spc="300" baseline="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en-GB"/>
              <a:t>Date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28118735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3326-D48C-4198-B1A2-16B4DD43C7A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E794C28-E9EE-4C4B-A870-677AABB5DA48}"/>
              </a:ext>
            </a:extLst>
          </p:cNvPr>
          <p:cNvSpPr>
            <a:spLocks noGrp="1"/>
          </p:cNvSpPr>
          <p:nvPr>
            <p:ph type="ftr" sz="quarter" idx="10"/>
          </p:nvPr>
        </p:nvSpPr>
        <p:spPr/>
        <p:txBody>
          <a:bodyPr/>
          <a:lstStyle/>
          <a:p>
            <a:r>
              <a:rPr lang="en-GB"/>
              <a:t>Gavi Presentation Template</a:t>
            </a:r>
          </a:p>
        </p:txBody>
      </p:sp>
      <p:cxnSp>
        <p:nvCxnSpPr>
          <p:cNvPr id="4" name="Straight Connector 3">
            <a:extLst>
              <a:ext uri="{FF2B5EF4-FFF2-40B4-BE49-F238E27FC236}">
                <a16:creationId xmlns:a16="http://schemas.microsoft.com/office/drawing/2014/main" id="{9D7AC757-54E5-4D31-B985-8E92B926F8FB}"/>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11">
            <a:extLst>
              <a:ext uri="{FF2B5EF4-FFF2-40B4-BE49-F238E27FC236}">
                <a16:creationId xmlns:a16="http://schemas.microsoft.com/office/drawing/2014/main" id="{B8C09D57-4724-473B-AE75-753970EC27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Rectangle 5">
            <a:extLst>
              <a:ext uri="{FF2B5EF4-FFF2-40B4-BE49-F238E27FC236}">
                <a16:creationId xmlns:a16="http://schemas.microsoft.com/office/drawing/2014/main" id="{BBE8D4C1-2883-463B-82DF-FD8B0E353415}"/>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994922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Only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3326-D48C-4198-B1A2-16B4DD43C7AD}"/>
              </a:ext>
            </a:extLst>
          </p:cNvPr>
          <p:cNvSpPr>
            <a:spLocks noGrp="1"/>
          </p:cNvSpPr>
          <p:nvPr>
            <p:ph type="title"/>
          </p:nvPr>
        </p:nvSpPr>
        <p:spPr>
          <a:xfrm>
            <a:off x="521719" y="368300"/>
            <a:ext cx="11154344" cy="594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FE794C28-E9EE-4C4B-A870-677AABB5DA48}"/>
              </a:ext>
            </a:extLst>
          </p:cNvPr>
          <p:cNvSpPr>
            <a:spLocks noGrp="1"/>
          </p:cNvSpPr>
          <p:nvPr>
            <p:ph type="ftr" sz="quarter" idx="10"/>
          </p:nvPr>
        </p:nvSpPr>
        <p:spPr/>
        <p:txBody>
          <a:bodyPr/>
          <a:lstStyle/>
          <a:p>
            <a:r>
              <a:rPr lang="en-GB"/>
              <a:t>Gavi Presentation Template</a:t>
            </a:r>
          </a:p>
        </p:txBody>
      </p:sp>
      <p:cxnSp>
        <p:nvCxnSpPr>
          <p:cNvPr id="4" name="Straight Connector 3">
            <a:extLst>
              <a:ext uri="{FF2B5EF4-FFF2-40B4-BE49-F238E27FC236}">
                <a16:creationId xmlns:a16="http://schemas.microsoft.com/office/drawing/2014/main" id="{9D7AC757-54E5-4D31-B985-8E92B926F8FB}"/>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11">
            <a:extLst>
              <a:ext uri="{FF2B5EF4-FFF2-40B4-BE49-F238E27FC236}">
                <a16:creationId xmlns:a16="http://schemas.microsoft.com/office/drawing/2014/main" id="{B8C09D57-4724-473B-AE75-753970EC27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Rectangle 5">
            <a:extLst>
              <a:ext uri="{FF2B5EF4-FFF2-40B4-BE49-F238E27FC236}">
                <a16:creationId xmlns:a16="http://schemas.microsoft.com/office/drawing/2014/main" id="{BBE8D4C1-2883-463B-82DF-FD8B0E353415}"/>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AE1AE721-CD53-4C07-8A6A-0D9741B1F490}"/>
              </a:ext>
            </a:extLst>
          </p:cNvPr>
          <p:cNvSpPr>
            <a:spLocks noGrp="1"/>
          </p:cNvSpPr>
          <p:nvPr>
            <p:ph type="body" sz="quarter" idx="11"/>
          </p:nvPr>
        </p:nvSpPr>
        <p:spPr>
          <a:xfrm>
            <a:off x="521719" y="961200"/>
            <a:ext cx="11154344" cy="345600"/>
          </a:xfrm>
        </p:spPr>
        <p:txBody>
          <a:bodyPr/>
          <a:lstStyle>
            <a:lvl1pPr>
              <a:lnSpc>
                <a:spcPct val="100000"/>
              </a:lnSpc>
              <a:spcAft>
                <a:spcPts val="0"/>
              </a:spcAft>
              <a:defRPr>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89027378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720000"/>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21719" y="1324800"/>
            <a:ext cx="11154344" cy="4456800"/>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805211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9" name="Title 1"/>
          <p:cNvSpPr>
            <a:spLocks noGrp="1"/>
          </p:cNvSpPr>
          <p:nvPr>
            <p:ph type="title" hasCustomPrompt="1"/>
          </p:nvPr>
        </p:nvSpPr>
        <p:spPr bwMode="ltGray">
          <a:xfrm>
            <a:off x="522000" y="1324800"/>
            <a:ext cx="3528000" cy="1495794"/>
          </a:xfrm>
          <a:noFill/>
        </p:spPr>
        <p:txBody>
          <a:bodyPr wrap="square" lIns="0" tIns="0" rIns="320040" bIns="0" anchor="b">
            <a:noAutofit/>
          </a:bodyPr>
          <a:lstStyle>
            <a:lvl1pPr>
              <a:defRPr sz="3200">
                <a:solidFill>
                  <a:schemeClr val="tx2"/>
                </a:solidFill>
                <a:latin typeface="+mj-lt"/>
              </a:defRPr>
            </a:lvl1pPr>
          </a:lstStyle>
          <a:p>
            <a:r>
              <a:rPr lang="en-US"/>
              <a:t>Click to add title</a:t>
            </a:r>
          </a:p>
        </p:txBody>
      </p:sp>
      <p:sp>
        <p:nvSpPr>
          <p:cNvPr id="6" name="TextBox 5">
            <a:extLst>
              <a:ext uri="{FF2B5EF4-FFF2-40B4-BE49-F238E27FC236}">
                <a16:creationId xmlns:a16="http://schemas.microsoft.com/office/drawing/2014/main" id="{EA982629-3F4D-462D-BB79-01774EADF6C2}"/>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2" name="Footer Placeholder 1">
            <a:extLst>
              <a:ext uri="{FF2B5EF4-FFF2-40B4-BE49-F238E27FC236}">
                <a16:creationId xmlns:a16="http://schemas.microsoft.com/office/drawing/2014/main" id="{380DF604-735E-4117-9AED-7CA365C5F09B}"/>
              </a:ext>
            </a:extLst>
          </p:cNvPr>
          <p:cNvSpPr>
            <a:spLocks noGrp="1"/>
          </p:cNvSpPr>
          <p:nvPr>
            <p:ph type="ftr" sz="quarter" idx="10"/>
          </p:nvPr>
        </p:nvSpPr>
        <p:spPr/>
        <p:txBody>
          <a:bodyPr/>
          <a:lstStyle/>
          <a:p>
            <a:r>
              <a:rPr lang="en-GB"/>
              <a:t>Gavi Presentation Template</a:t>
            </a:r>
          </a:p>
        </p:txBody>
      </p:sp>
      <p:pic>
        <p:nvPicPr>
          <p:cNvPr id="10" name="Picture 11">
            <a:extLst>
              <a:ext uri="{FF2B5EF4-FFF2-40B4-BE49-F238E27FC236}">
                <a16:creationId xmlns:a16="http://schemas.microsoft.com/office/drawing/2014/main" id="{59B6EF2B-C8D6-4F53-8709-72F3FD7F541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Rectangle 11">
            <a:extLst>
              <a:ext uri="{FF2B5EF4-FFF2-40B4-BE49-F238E27FC236}">
                <a16:creationId xmlns:a16="http://schemas.microsoft.com/office/drawing/2014/main" id="{49EE480B-78C8-4C63-B798-50B3E60A7F6C}"/>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8787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59" name="Rectangle 58"/>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extBox 6">
            <a:extLst>
              <a:ext uri="{FF2B5EF4-FFF2-40B4-BE49-F238E27FC236}">
                <a16:creationId xmlns:a16="http://schemas.microsoft.com/office/drawing/2014/main" id="{F932691D-5206-4D11-827B-3957016E8393}"/>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sp>
        <p:nvSpPr>
          <p:cNvPr id="5" name="Footer Placeholder 4">
            <a:extLst>
              <a:ext uri="{FF2B5EF4-FFF2-40B4-BE49-F238E27FC236}">
                <a16:creationId xmlns:a16="http://schemas.microsoft.com/office/drawing/2014/main" id="{90F3107B-D68A-4ACB-81DE-390227310C74}"/>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pic>
        <p:nvPicPr>
          <p:cNvPr id="9" name="Picture 11">
            <a:extLst>
              <a:ext uri="{FF2B5EF4-FFF2-40B4-BE49-F238E27FC236}">
                <a16:creationId xmlns:a16="http://schemas.microsoft.com/office/drawing/2014/main" id="{E8260496-E7B9-484B-B44A-B2AF5D417BE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467554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147" name="Title 1"/>
          <p:cNvSpPr>
            <a:spLocks noGrp="1"/>
          </p:cNvSpPr>
          <p:nvPr>
            <p:ph type="title" hasCustomPrompt="1"/>
          </p:nvPr>
        </p:nvSpPr>
        <p:spPr bwMode="blackWhite">
          <a:xfrm>
            <a:off x="521999" y="3826800"/>
            <a:ext cx="11154063"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522000" y="3680016"/>
            <a:ext cx="11671200"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50A0864-5E32-46C2-AF81-AA4AB6AA2DFB}"/>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sp>
        <p:nvSpPr>
          <p:cNvPr id="2" name="Footer Placeholder 1">
            <a:extLst>
              <a:ext uri="{FF2B5EF4-FFF2-40B4-BE49-F238E27FC236}">
                <a16:creationId xmlns:a16="http://schemas.microsoft.com/office/drawing/2014/main" id="{036536E4-2DDB-4EC7-B644-6BBEF8383611}"/>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pic>
        <p:nvPicPr>
          <p:cNvPr id="8" name="Picture 11">
            <a:extLst>
              <a:ext uri="{FF2B5EF4-FFF2-40B4-BE49-F238E27FC236}">
                <a16:creationId xmlns:a16="http://schemas.microsoft.com/office/drawing/2014/main" id="{C28F5A04-11B2-4DD4-BCA4-EF7F3868C64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088370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6" name="Rectangle 25"/>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521999" y="2681103"/>
            <a:ext cx="3132000"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FC57591B-D799-4A9F-8DFD-3286DFCC8476}"/>
              </a:ext>
            </a:extLst>
          </p:cNvPr>
          <p:cNvSpPr txBox="1"/>
          <p:nvPr userDrawn="1"/>
        </p:nvSpPr>
        <p:spPr>
          <a:xfrm>
            <a:off x="52199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2" name="Footer Placeholder 1">
            <a:extLst>
              <a:ext uri="{FF2B5EF4-FFF2-40B4-BE49-F238E27FC236}">
                <a16:creationId xmlns:a16="http://schemas.microsoft.com/office/drawing/2014/main" id="{50B978D0-4C83-45ED-9160-FF1B6517FF05}"/>
              </a:ext>
            </a:extLst>
          </p:cNvPr>
          <p:cNvSpPr>
            <a:spLocks noGrp="1"/>
          </p:cNvSpPr>
          <p:nvPr>
            <p:ph type="ftr" sz="quarter" idx="10"/>
          </p:nvPr>
        </p:nvSpPr>
        <p:spPr/>
        <p:txBody>
          <a:bodyPr/>
          <a:lstStyle/>
          <a:p>
            <a:r>
              <a:rPr lang="en-GB"/>
              <a:t>Gavi Presentation Template</a:t>
            </a:r>
          </a:p>
        </p:txBody>
      </p:sp>
      <p:pic>
        <p:nvPicPr>
          <p:cNvPr id="10" name="Picture 11">
            <a:extLst>
              <a:ext uri="{FF2B5EF4-FFF2-40B4-BE49-F238E27FC236}">
                <a16:creationId xmlns:a16="http://schemas.microsoft.com/office/drawing/2014/main" id="{ABCB2DB5-298E-48D7-B214-9B9CE8FE1D2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220560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5479175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 name="Title 1">
            <a:extLst>
              <a:ext uri="{FF2B5EF4-FFF2-40B4-BE49-F238E27FC236}">
                <a16:creationId xmlns:a16="http://schemas.microsoft.com/office/drawing/2014/main" id="{58184327-06B2-428E-B1B8-B48B70683779}"/>
              </a:ext>
            </a:extLst>
          </p:cNvPr>
          <p:cNvSpPr>
            <a:spLocks noGrp="1"/>
          </p:cNvSpPr>
          <p:nvPr>
            <p:ph type="title"/>
          </p:nvPr>
        </p:nvSpPr>
        <p:spPr>
          <a:xfrm>
            <a:off x="521719" y="368300"/>
            <a:ext cx="6336000" cy="720000"/>
          </a:xfrm>
        </p:spPr>
        <p:txBody>
          <a:bodyPr/>
          <a:lstStyle/>
          <a:p>
            <a:r>
              <a:rPr lang="en-US"/>
              <a:t>Click to edit Master title style</a:t>
            </a:r>
          </a:p>
        </p:txBody>
      </p:sp>
      <p:sp>
        <p:nvSpPr>
          <p:cNvPr id="11" name="TextBox 10">
            <a:extLst>
              <a:ext uri="{FF2B5EF4-FFF2-40B4-BE49-F238E27FC236}">
                <a16:creationId xmlns:a16="http://schemas.microsoft.com/office/drawing/2014/main" id="{923DD475-161B-4800-90F8-A16F30731310}"/>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3" name="Footer Placeholder 2">
            <a:extLst>
              <a:ext uri="{FF2B5EF4-FFF2-40B4-BE49-F238E27FC236}">
                <a16:creationId xmlns:a16="http://schemas.microsoft.com/office/drawing/2014/main" id="{BB1E771C-ED31-42E4-8EC0-A0182FD98C84}"/>
              </a:ext>
            </a:extLst>
          </p:cNvPr>
          <p:cNvSpPr>
            <a:spLocks noGrp="1"/>
          </p:cNvSpPr>
          <p:nvPr>
            <p:ph type="ftr" sz="quarter" idx="10"/>
          </p:nvPr>
        </p:nvSpPr>
        <p:spPr/>
        <p:txBody>
          <a:bodyPr/>
          <a:lstStyle/>
          <a:p>
            <a:r>
              <a:rPr lang="en-GB"/>
              <a:t>Gavi Presentation Template</a:t>
            </a:r>
          </a:p>
        </p:txBody>
      </p:sp>
      <p:pic>
        <p:nvPicPr>
          <p:cNvPr id="8" name="Picture 11">
            <a:extLst>
              <a:ext uri="{FF2B5EF4-FFF2-40B4-BE49-F238E27FC236}">
                <a16:creationId xmlns:a16="http://schemas.microsoft.com/office/drawing/2014/main" id="{969E88A7-9EE6-484E-B446-1A42A78753A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66550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22000" y="2681103"/>
            <a:ext cx="3132000"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8" name="TextBox 7">
            <a:extLst>
              <a:ext uri="{FF2B5EF4-FFF2-40B4-BE49-F238E27FC236}">
                <a16:creationId xmlns:a16="http://schemas.microsoft.com/office/drawing/2014/main" id="{C149B191-65C6-4746-B5F4-600E95D8F0EC}"/>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9" name="Picture 11">
            <a:extLst>
              <a:ext uri="{FF2B5EF4-FFF2-40B4-BE49-F238E27FC236}">
                <a16:creationId xmlns:a16="http://schemas.microsoft.com/office/drawing/2014/main" id="{DCD0A946-26E4-4DB2-B89F-F0DACC2B79E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99A62616-9C1C-40CD-BDDA-F7547A7A1FD1}"/>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Tree>
    <p:extLst>
      <p:ext uri="{BB962C8B-B14F-4D97-AF65-F5344CB8AC3E}">
        <p14:creationId xmlns:p14="http://schemas.microsoft.com/office/powerpoint/2010/main" val="232467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522000" y="1785600"/>
            <a:ext cx="46800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9A4E5064-4DA8-4F2A-AE99-C222FC5B3A24}"/>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0" name="Picture 11">
            <a:extLst>
              <a:ext uri="{FF2B5EF4-FFF2-40B4-BE49-F238E27FC236}">
                <a16:creationId xmlns:a16="http://schemas.microsoft.com/office/drawing/2014/main" id="{69DA6897-BC2D-4B78-8377-53F7AC1C912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31752BD1-A55B-4645-A1D3-DD6EAF80C845}"/>
              </a:ext>
            </a:extLst>
          </p:cNvPr>
          <p:cNvSpPr>
            <a:spLocks noGrp="1"/>
          </p:cNvSpPr>
          <p:nvPr>
            <p:ph type="ftr" sz="quarter" idx="15"/>
          </p:nvPr>
        </p:nvSpPr>
        <p:spPr/>
        <p:txBody>
          <a:bodyPr/>
          <a:lstStyle>
            <a:lvl1pPr>
              <a:defRPr>
                <a:solidFill>
                  <a:schemeClr val="bg1"/>
                </a:solidFill>
              </a:defRPr>
            </a:lvl1pPr>
          </a:lstStyle>
          <a:p>
            <a:r>
              <a:rPr lang="en-GB"/>
              <a:t>Gavi Presentation Template</a:t>
            </a:r>
          </a:p>
        </p:txBody>
      </p:sp>
    </p:spTree>
    <p:extLst>
      <p:ext uri="{BB962C8B-B14F-4D97-AF65-F5344CB8AC3E}">
        <p14:creationId xmlns:p14="http://schemas.microsoft.com/office/powerpoint/2010/main" val="311759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White">
          <a:xfrm>
            <a:off x="522000" y="1785600"/>
            <a:ext cx="6624000"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edit title</a:t>
            </a:r>
          </a:p>
        </p:txBody>
      </p:sp>
      <p:sp>
        <p:nvSpPr>
          <p:cNvPr id="16" name="TextBox 15">
            <a:extLst>
              <a:ext uri="{FF2B5EF4-FFF2-40B4-BE49-F238E27FC236}">
                <a16:creationId xmlns:a16="http://schemas.microsoft.com/office/drawing/2014/main" id="{C53C0E3F-1658-4EEF-AC7E-6EED070C0E21}"/>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7" name="Picture 11">
            <a:extLst>
              <a:ext uri="{FF2B5EF4-FFF2-40B4-BE49-F238E27FC236}">
                <a16:creationId xmlns:a16="http://schemas.microsoft.com/office/drawing/2014/main" id="{8505AC4E-A3A5-4EBF-8D83-46928CC76F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6A50774E-A11D-4A34-9241-AD7F121EA494}"/>
              </a:ext>
            </a:extLst>
          </p:cNvPr>
          <p:cNvSpPr>
            <a:spLocks noGrp="1"/>
          </p:cNvSpPr>
          <p:nvPr>
            <p:ph type="ftr" sz="quarter" idx="12"/>
          </p:nvPr>
        </p:nvSpPr>
        <p:spPr/>
        <p:txBody>
          <a:bodyPr/>
          <a:lstStyle>
            <a:lvl1pPr>
              <a:defRPr>
                <a:solidFill>
                  <a:schemeClr val="bg1"/>
                </a:solidFill>
              </a:defRPr>
            </a:lvl1pPr>
          </a:lstStyle>
          <a:p>
            <a:r>
              <a:rPr lang="en-GB"/>
              <a:t>Gavi Presentation Template</a:t>
            </a:r>
          </a:p>
        </p:txBody>
      </p:sp>
    </p:spTree>
    <p:extLst>
      <p:ext uri="{BB962C8B-B14F-4D97-AF65-F5344CB8AC3E}">
        <p14:creationId xmlns:p14="http://schemas.microsoft.com/office/powerpoint/2010/main" val="1365957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7" name="Title 2"/>
          <p:cNvSpPr>
            <a:spLocks noGrp="1"/>
          </p:cNvSpPr>
          <p:nvPr>
            <p:ph type="title" hasCustomPrompt="1"/>
          </p:nvPr>
        </p:nvSpPr>
        <p:spPr>
          <a:xfrm>
            <a:off x="522000" y="2764203"/>
            <a:ext cx="2808000"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EB29AF1-A7DF-4AA4-AB71-9CDB41C189DA}"/>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2" name="Footer Placeholder 1">
            <a:extLst>
              <a:ext uri="{FF2B5EF4-FFF2-40B4-BE49-F238E27FC236}">
                <a16:creationId xmlns:a16="http://schemas.microsoft.com/office/drawing/2014/main" id="{A210F6D8-1C59-4AE5-82EB-AFA013996C69}"/>
              </a:ext>
            </a:extLst>
          </p:cNvPr>
          <p:cNvSpPr>
            <a:spLocks noGrp="1"/>
          </p:cNvSpPr>
          <p:nvPr>
            <p:ph type="ftr" sz="quarter" idx="10"/>
          </p:nvPr>
        </p:nvSpPr>
        <p:spPr/>
        <p:txBody>
          <a:bodyPr/>
          <a:lstStyle/>
          <a:p>
            <a:r>
              <a:rPr lang="en-GB"/>
              <a:t>Gavi Presentation Template</a:t>
            </a:r>
          </a:p>
        </p:txBody>
      </p:sp>
      <p:pic>
        <p:nvPicPr>
          <p:cNvPr id="11" name="Picture 11">
            <a:extLst>
              <a:ext uri="{FF2B5EF4-FFF2-40B4-BE49-F238E27FC236}">
                <a16:creationId xmlns:a16="http://schemas.microsoft.com/office/drawing/2014/main" id="{D27D8858-2FA2-4595-BB63-A630780A168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020099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Green left arrow">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CB9"/>
              </a:gs>
              <a:gs pos="100000">
                <a:srgbClr val="002E5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522000" y="2764203"/>
            <a:ext cx="2808000" cy="1314311"/>
          </a:xfrm>
        </p:spPr>
        <p:txBody>
          <a:bodyPr anchor="ctr" anchorCtr="0">
            <a:noAutofit/>
          </a:bodyPr>
          <a:lstStyle>
            <a:lvl1pPr>
              <a:defRPr sz="3200" baseline="0">
                <a:solidFill>
                  <a:srgbClr val="FFFFFF"/>
                </a:solidFill>
                <a:latin typeface="+mj-lt"/>
              </a:defRPr>
            </a:lvl1pPr>
          </a:lstStyle>
          <a:p>
            <a:r>
              <a:rPr lang="en-US"/>
              <a:t>Click to add title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8" name="TextBox 7">
            <a:extLst>
              <a:ext uri="{FF2B5EF4-FFF2-40B4-BE49-F238E27FC236}">
                <a16:creationId xmlns:a16="http://schemas.microsoft.com/office/drawing/2014/main" id="{3188B4C8-CBE0-43F4-9434-CB13A7A5C291}"/>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0" name="Picture 11">
            <a:extLst>
              <a:ext uri="{FF2B5EF4-FFF2-40B4-BE49-F238E27FC236}">
                <a16:creationId xmlns:a16="http://schemas.microsoft.com/office/drawing/2014/main" id="{E600FD89-DEEF-439C-A5E5-C6229C34D2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7E27E4E4-96CA-4727-9A56-4D11508CC32E}"/>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Tree>
    <p:extLst>
      <p:ext uri="{BB962C8B-B14F-4D97-AF65-F5344CB8AC3E}">
        <p14:creationId xmlns:p14="http://schemas.microsoft.com/office/powerpoint/2010/main" val="952180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880E97-6021-48A7-8CB5-75E84701F8BC}"/>
              </a:ext>
            </a:extLst>
          </p:cNvPr>
          <p:cNvSpPr>
            <a:spLocks noGrp="1"/>
          </p:cNvSpPr>
          <p:nvPr>
            <p:ph type="title"/>
          </p:nvPr>
        </p:nvSpPr>
        <p:spPr>
          <a:xfrm>
            <a:off x="521719" y="1809000"/>
            <a:ext cx="4104000" cy="3240000"/>
          </a:xfrm>
        </p:spPr>
        <p:txBody>
          <a:bodyPr anchor="ctr" anchorCtr="0"/>
          <a:lstStyle>
            <a:lvl1pPr>
              <a:defRPr sz="4400"/>
            </a:lvl1pPr>
          </a:lstStyle>
          <a:p>
            <a:r>
              <a:rPr lang="en-US"/>
              <a:t>Click to edit Master title style</a:t>
            </a:r>
          </a:p>
        </p:txBody>
      </p:sp>
      <p:sp>
        <p:nvSpPr>
          <p:cNvPr id="11" name="TextBox 10">
            <a:extLst>
              <a:ext uri="{FF2B5EF4-FFF2-40B4-BE49-F238E27FC236}">
                <a16:creationId xmlns:a16="http://schemas.microsoft.com/office/drawing/2014/main" id="{8CF9CCC0-4FAB-4443-B595-3BFAB2571EB2}"/>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4" name="Footer Placeholder 3">
            <a:extLst>
              <a:ext uri="{FF2B5EF4-FFF2-40B4-BE49-F238E27FC236}">
                <a16:creationId xmlns:a16="http://schemas.microsoft.com/office/drawing/2014/main" id="{BAC519BD-4F03-4848-B0BD-4C0BAC487B60}"/>
              </a:ext>
            </a:extLst>
          </p:cNvPr>
          <p:cNvSpPr>
            <a:spLocks noGrp="1"/>
          </p:cNvSpPr>
          <p:nvPr>
            <p:ph type="ftr" sz="quarter" idx="10"/>
          </p:nvPr>
        </p:nvSpPr>
        <p:spPr/>
        <p:txBody>
          <a:bodyPr/>
          <a:lstStyle/>
          <a:p>
            <a:r>
              <a:rPr lang="en-GB"/>
              <a:t>Gavi Presentation Template</a:t>
            </a:r>
          </a:p>
        </p:txBody>
      </p:sp>
      <p:pic>
        <p:nvPicPr>
          <p:cNvPr id="9" name="Picture 11">
            <a:extLst>
              <a:ext uri="{FF2B5EF4-FFF2-40B4-BE49-F238E27FC236}">
                <a16:creationId xmlns:a16="http://schemas.microsoft.com/office/drawing/2014/main" id="{869989EB-B10B-4E03-B36E-BD5BBE2D1AAF}"/>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966869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flip="none" rotWithShape="1">
            <a:gsLst>
              <a:gs pos="0">
                <a:srgbClr val="005CB9"/>
              </a:gs>
              <a:gs pos="100000">
                <a:srgbClr val="002E5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2" name="Title 1">
            <a:extLst>
              <a:ext uri="{FF2B5EF4-FFF2-40B4-BE49-F238E27FC236}">
                <a16:creationId xmlns:a16="http://schemas.microsoft.com/office/drawing/2014/main" id="{DE072628-C83F-4A1D-9565-20AB742D68C9}"/>
              </a:ext>
            </a:extLst>
          </p:cNvPr>
          <p:cNvSpPr>
            <a:spLocks noGrp="1"/>
          </p:cNvSpPr>
          <p:nvPr>
            <p:ph type="title"/>
          </p:nvPr>
        </p:nvSpPr>
        <p:spPr>
          <a:xfrm>
            <a:off x="521719" y="1809000"/>
            <a:ext cx="4104000" cy="3240000"/>
          </a:xfrm>
        </p:spPr>
        <p:txBody>
          <a:bodyPr anchor="ctr" anchorCtr="0"/>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3D5BFC2-1C14-4E54-9C06-AFF20972FB0D}"/>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
        <p:nvSpPr>
          <p:cNvPr id="10" name="TextBox 9">
            <a:extLst>
              <a:ext uri="{FF2B5EF4-FFF2-40B4-BE49-F238E27FC236}">
                <a16:creationId xmlns:a16="http://schemas.microsoft.com/office/drawing/2014/main" id="{E715DD50-ECE9-40BC-BDB7-A715417495E8}"/>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2" name="Picture 11">
            <a:extLst>
              <a:ext uri="{FF2B5EF4-FFF2-40B4-BE49-F238E27FC236}">
                <a16:creationId xmlns:a16="http://schemas.microsoft.com/office/drawing/2014/main" id="{74DAED8E-BFA7-4A62-83BB-C7F863CB978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559003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15D169-7DBE-418C-A614-3CCD50D34204}"/>
              </a:ext>
            </a:extLst>
          </p:cNvPr>
          <p:cNvSpPr>
            <a:spLocks noGrp="1"/>
          </p:cNvSpPr>
          <p:nvPr>
            <p:ph type="title" hasCustomPrompt="1"/>
          </p:nvPr>
        </p:nvSpPr>
        <p:spPr>
          <a:xfrm>
            <a:off x="521719" y="368300"/>
            <a:ext cx="4896000" cy="720000"/>
          </a:xfrm>
        </p:spPr>
        <p:txBody>
          <a:bodyPr/>
          <a:lstStyle/>
          <a:p>
            <a:r>
              <a:rPr lang="en-US"/>
              <a:t>Click to edit title</a:t>
            </a:r>
          </a:p>
        </p:txBody>
      </p:sp>
      <p:sp>
        <p:nvSpPr>
          <p:cNvPr id="3" name="Footer Placeholder 2">
            <a:extLst>
              <a:ext uri="{FF2B5EF4-FFF2-40B4-BE49-F238E27FC236}">
                <a16:creationId xmlns:a16="http://schemas.microsoft.com/office/drawing/2014/main" id="{B87ED19B-9E33-4D42-BA06-1F6508C2CF26}"/>
              </a:ext>
            </a:extLst>
          </p:cNvPr>
          <p:cNvSpPr>
            <a:spLocks noGrp="1"/>
          </p:cNvSpPr>
          <p:nvPr>
            <p:ph type="ftr" sz="quarter" idx="10"/>
          </p:nvPr>
        </p:nvSpPr>
        <p:spPr/>
        <p:txBody>
          <a:bodyPr/>
          <a:lstStyle/>
          <a:p>
            <a:r>
              <a:rPr lang="en-GB"/>
              <a:t>Gavi Presentation Template</a:t>
            </a:r>
          </a:p>
        </p:txBody>
      </p:sp>
      <p:sp>
        <p:nvSpPr>
          <p:cNvPr id="11" name="TextBox 10">
            <a:extLst>
              <a:ext uri="{FF2B5EF4-FFF2-40B4-BE49-F238E27FC236}">
                <a16:creationId xmlns:a16="http://schemas.microsoft.com/office/drawing/2014/main" id="{D593F171-C0CA-4E58-8942-015C08DD2DEB}"/>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pic>
        <p:nvPicPr>
          <p:cNvPr id="8" name="Picture 11">
            <a:extLst>
              <a:ext uri="{FF2B5EF4-FFF2-40B4-BE49-F238E27FC236}">
                <a16:creationId xmlns:a16="http://schemas.microsoft.com/office/drawing/2014/main" id="{E6BDD657-C082-47B1-8AEF-AAFB8A5ED84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958297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Green arrow half">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flip="none" rotWithShape="1">
            <a:gsLst>
              <a:gs pos="0">
                <a:srgbClr val="005CB9"/>
              </a:gs>
              <a:gs pos="100000">
                <a:srgbClr val="002E5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 name="Title 1">
            <a:extLst>
              <a:ext uri="{FF2B5EF4-FFF2-40B4-BE49-F238E27FC236}">
                <a16:creationId xmlns:a16="http://schemas.microsoft.com/office/drawing/2014/main" id="{FAC03583-6413-450D-9124-C06535C29FC2}"/>
              </a:ext>
            </a:extLst>
          </p:cNvPr>
          <p:cNvSpPr>
            <a:spLocks noGrp="1"/>
          </p:cNvSpPr>
          <p:nvPr>
            <p:ph type="title" hasCustomPrompt="1"/>
          </p:nvPr>
        </p:nvSpPr>
        <p:spPr>
          <a:xfrm>
            <a:off x="521719" y="368300"/>
            <a:ext cx="4896000" cy="720000"/>
          </a:xfrm>
        </p:spPr>
        <p:txBody>
          <a:bodyPr/>
          <a:lstStyle>
            <a:lvl1pPr>
              <a:defRPr>
                <a:solidFill>
                  <a:schemeClr val="bg1"/>
                </a:solidFill>
              </a:defRPr>
            </a:lvl1pPr>
          </a:lstStyle>
          <a:p>
            <a:r>
              <a:rPr lang="en-US"/>
              <a:t>Click to edit title</a:t>
            </a:r>
          </a:p>
        </p:txBody>
      </p:sp>
      <p:sp>
        <p:nvSpPr>
          <p:cNvPr id="3" name="Footer Placeholder 2">
            <a:extLst>
              <a:ext uri="{FF2B5EF4-FFF2-40B4-BE49-F238E27FC236}">
                <a16:creationId xmlns:a16="http://schemas.microsoft.com/office/drawing/2014/main" id="{13027D73-EB25-476D-8080-34CCF3C397AF}"/>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
        <p:nvSpPr>
          <p:cNvPr id="10" name="TextBox 9">
            <a:extLst>
              <a:ext uri="{FF2B5EF4-FFF2-40B4-BE49-F238E27FC236}">
                <a16:creationId xmlns:a16="http://schemas.microsoft.com/office/drawing/2014/main" id="{D8067095-6F96-423A-B8AB-71A98A5CFE04}"/>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1" name="Picture 11">
            <a:extLst>
              <a:ext uri="{FF2B5EF4-FFF2-40B4-BE49-F238E27FC236}">
                <a16:creationId xmlns:a16="http://schemas.microsoft.com/office/drawing/2014/main" id="{0D66F406-6D1B-4D80-A240-1BB73EC70B2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637827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67440434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3703B4-2EF5-4824-B5EE-4190A3EF37A9}"/>
              </a:ext>
            </a:extLst>
          </p:cNvPr>
          <p:cNvSpPr>
            <a:spLocks noGrp="1"/>
          </p:cNvSpPr>
          <p:nvPr>
            <p:ph type="title"/>
          </p:nvPr>
        </p:nvSpPr>
        <p:spPr>
          <a:xfrm>
            <a:off x="521719" y="368300"/>
            <a:ext cx="69120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77F4D98-CAD3-4C56-87F7-D6EA9F6E186C}"/>
              </a:ext>
            </a:extLst>
          </p:cNvPr>
          <p:cNvSpPr>
            <a:spLocks noGrp="1"/>
          </p:cNvSpPr>
          <p:nvPr>
            <p:ph type="ftr" sz="quarter" idx="10"/>
          </p:nvPr>
        </p:nvSpPr>
        <p:spPr/>
        <p:txBody>
          <a:bodyPr/>
          <a:lstStyle/>
          <a:p>
            <a:r>
              <a:rPr lang="en-GB"/>
              <a:t>Gavi Presentation Template</a:t>
            </a:r>
          </a:p>
        </p:txBody>
      </p:sp>
      <p:sp>
        <p:nvSpPr>
          <p:cNvPr id="14" name="TextBox 13">
            <a:extLst>
              <a:ext uri="{FF2B5EF4-FFF2-40B4-BE49-F238E27FC236}">
                <a16:creationId xmlns:a16="http://schemas.microsoft.com/office/drawing/2014/main" id="{7B7CD951-676D-4D13-921F-A2E5A8606E64}"/>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pic>
        <p:nvPicPr>
          <p:cNvPr id="8" name="Picture 11">
            <a:extLst>
              <a:ext uri="{FF2B5EF4-FFF2-40B4-BE49-F238E27FC236}">
                <a16:creationId xmlns:a16="http://schemas.microsoft.com/office/drawing/2014/main" id="{223225B8-DBF7-4D2F-8081-49DFA9FCEF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52815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CB9"/>
              </a:gs>
              <a:gs pos="100000">
                <a:srgbClr val="002E5D"/>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2" name="Title 1">
            <a:extLst>
              <a:ext uri="{FF2B5EF4-FFF2-40B4-BE49-F238E27FC236}">
                <a16:creationId xmlns:a16="http://schemas.microsoft.com/office/drawing/2014/main" id="{3C2B5C12-FF2A-47FA-BDE3-E065CF8EDD21}"/>
              </a:ext>
            </a:extLst>
          </p:cNvPr>
          <p:cNvSpPr>
            <a:spLocks noGrp="1"/>
          </p:cNvSpPr>
          <p:nvPr>
            <p:ph type="title"/>
          </p:nvPr>
        </p:nvSpPr>
        <p:spPr>
          <a:xfrm>
            <a:off x="521719" y="368300"/>
            <a:ext cx="6912000" cy="720000"/>
          </a:xfrm>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173D5D99-A088-4E27-A1EB-350B275A70A7}"/>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
        <p:nvSpPr>
          <p:cNvPr id="10" name="TextBox 9">
            <a:extLst>
              <a:ext uri="{FF2B5EF4-FFF2-40B4-BE49-F238E27FC236}">
                <a16:creationId xmlns:a16="http://schemas.microsoft.com/office/drawing/2014/main" id="{0B91BA2A-1202-4C7E-B653-F1F024692B75}"/>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3" name="Picture 11">
            <a:extLst>
              <a:ext uri="{FF2B5EF4-FFF2-40B4-BE49-F238E27FC236}">
                <a16:creationId xmlns:a16="http://schemas.microsoft.com/office/drawing/2014/main" id="{39B23D61-4037-43B1-BA5B-40CFAAA8A75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97976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22000" y="3826333"/>
            <a:ext cx="111528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6" name="TextBox 5">
            <a:extLst>
              <a:ext uri="{FF2B5EF4-FFF2-40B4-BE49-F238E27FC236}">
                <a16:creationId xmlns:a16="http://schemas.microsoft.com/office/drawing/2014/main" id="{573EE242-0FF3-44C2-8538-8CAF856AED1F}"/>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sp>
        <p:nvSpPr>
          <p:cNvPr id="2" name="Footer Placeholder 1">
            <a:extLst>
              <a:ext uri="{FF2B5EF4-FFF2-40B4-BE49-F238E27FC236}">
                <a16:creationId xmlns:a16="http://schemas.microsoft.com/office/drawing/2014/main" id="{DB4F0D39-CFE1-4D34-A587-18F3A74211CB}"/>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pic>
        <p:nvPicPr>
          <p:cNvPr id="9" name="Picture 11">
            <a:extLst>
              <a:ext uri="{FF2B5EF4-FFF2-40B4-BE49-F238E27FC236}">
                <a16:creationId xmlns:a16="http://schemas.microsoft.com/office/drawing/2014/main" id="{1FB00BEB-8DE1-4379-A54A-0C346B7798B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192475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Big statement icon">
    <p:spTree>
      <p:nvGrpSpPr>
        <p:cNvPr id="1" name=""/>
        <p:cNvGrpSpPr/>
        <p:nvPr/>
      </p:nvGrpSpPr>
      <p:grpSpPr>
        <a:xfrm>
          <a:off x="0" y="0"/>
          <a:ext cx="0" cy="0"/>
          <a:chOff x="0" y="0"/>
          <a:chExt cx="0" cy="0"/>
        </a:xfrm>
      </p:grpSpPr>
      <p:sp>
        <p:nvSpPr>
          <p:cNvPr id="6" name="Rectangle 5"/>
          <p:cNvSpPr/>
          <p:nvPr userDrawn="1"/>
        </p:nvSpPr>
        <p:spPr bwMode="white">
          <a:xfrm>
            <a:off x="522000" y="625475"/>
            <a:ext cx="932688" cy="932688"/>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522000" y="3826333"/>
            <a:ext cx="11154063"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2" name="Footer Placeholder 1">
            <a:extLst>
              <a:ext uri="{FF2B5EF4-FFF2-40B4-BE49-F238E27FC236}">
                <a16:creationId xmlns:a16="http://schemas.microsoft.com/office/drawing/2014/main" id="{75A091DA-F5E7-4842-9A18-7D849156686C}"/>
              </a:ext>
            </a:extLst>
          </p:cNvPr>
          <p:cNvSpPr>
            <a:spLocks noGrp="1"/>
          </p:cNvSpPr>
          <p:nvPr>
            <p:ph type="ftr" sz="quarter" idx="10"/>
          </p:nvPr>
        </p:nvSpPr>
        <p:spPr/>
        <p:txBody>
          <a:bodyPr/>
          <a:lstStyle/>
          <a:p>
            <a:r>
              <a:rPr lang="en-GB"/>
              <a:t>Gavi Presentation Template</a:t>
            </a:r>
          </a:p>
        </p:txBody>
      </p:sp>
      <p:pic>
        <p:nvPicPr>
          <p:cNvPr id="8" name="Picture 11">
            <a:extLst>
              <a:ext uri="{FF2B5EF4-FFF2-40B4-BE49-F238E27FC236}">
                <a16:creationId xmlns:a16="http://schemas.microsoft.com/office/drawing/2014/main" id="{0DD3ACD9-EAB1-4F2E-BE4A-4CC44E82397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0" name="Rectangle 9">
            <a:extLst>
              <a:ext uri="{FF2B5EF4-FFF2-40B4-BE49-F238E27FC236}">
                <a16:creationId xmlns:a16="http://schemas.microsoft.com/office/drawing/2014/main" id="{5B26930F-77BA-4D48-8A77-7CCF083050AC}"/>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5689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02E5D"/>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CB9"/>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
        <p:nvSpPr>
          <p:cNvPr id="8" name="TextBox 7">
            <a:extLst>
              <a:ext uri="{FF2B5EF4-FFF2-40B4-BE49-F238E27FC236}">
                <a16:creationId xmlns:a16="http://schemas.microsoft.com/office/drawing/2014/main" id="{C382154E-C86C-48AA-8CB2-8E02978F619A}"/>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0" name="Picture 11">
            <a:extLst>
              <a:ext uri="{FF2B5EF4-FFF2-40B4-BE49-F238E27FC236}">
                <a16:creationId xmlns:a16="http://schemas.microsoft.com/office/drawing/2014/main" id="{E0A202C5-E72D-4B77-BA28-E7D8F1E66C4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19338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29F0A6-D908-4125-8D79-98B03604127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406A96DC-9E91-463D-83DF-8F48D5990A2E}"/>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8" name="Picture 11">
            <a:extLst>
              <a:ext uri="{FF2B5EF4-FFF2-40B4-BE49-F238E27FC236}">
                <a16:creationId xmlns:a16="http://schemas.microsoft.com/office/drawing/2014/main" id="{31E05FCD-2922-4223-AAA0-D4AA0C3A85AF}"/>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Footer Placeholder 5">
            <a:extLst>
              <a:ext uri="{FF2B5EF4-FFF2-40B4-BE49-F238E27FC236}">
                <a16:creationId xmlns:a16="http://schemas.microsoft.com/office/drawing/2014/main" id="{C22D9640-B662-484E-B4DE-AD6627EA4BAE}"/>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Tree>
    <p:extLst>
      <p:ext uri="{BB962C8B-B14F-4D97-AF65-F5344CB8AC3E}">
        <p14:creationId xmlns:p14="http://schemas.microsoft.com/office/powerpoint/2010/main" val="3307804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25BB75A0-4424-4485-8C64-E99F8C94173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Rectangle 5">
            <a:extLst>
              <a:ext uri="{FF2B5EF4-FFF2-40B4-BE49-F238E27FC236}">
                <a16:creationId xmlns:a16="http://schemas.microsoft.com/office/drawing/2014/main" id="{D404723E-7430-4AE5-A41F-972A034EE58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9996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0E33E5-2359-4A5E-B108-028370C076C0}"/>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4" name="Picture 11">
            <a:extLst>
              <a:ext uri="{FF2B5EF4-FFF2-40B4-BE49-F238E27FC236}">
                <a16:creationId xmlns:a16="http://schemas.microsoft.com/office/drawing/2014/main" id="{247DFE94-333B-440A-AE51-1FC6A96EDE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191172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522000" y="2952301"/>
            <a:ext cx="3500958" cy="747897"/>
          </a:xfrm>
          <a:prstGeom prst="rect">
            <a:avLst/>
          </a:prstGeom>
        </p:spPr>
        <p:txBody>
          <a:bodyPr vert="horz" wrap="non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400" b="1">
                <a:gradFill>
                  <a:gsLst>
                    <a:gs pos="100000">
                      <a:schemeClr val="tx2"/>
                    </a:gs>
                    <a:gs pos="1000">
                      <a:schemeClr val="tx2">
                        <a:lumMod val="50000"/>
                      </a:schemeClr>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lumMod val="50000"/>
              </a:schemeClr>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8" name="Picture 11">
            <a:extLst>
              <a:ext uri="{FF2B5EF4-FFF2-40B4-BE49-F238E27FC236}">
                <a16:creationId xmlns:a16="http://schemas.microsoft.com/office/drawing/2014/main" id="{35D57424-09D2-495A-AEE4-CDAC0E808FE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Footer Placeholder 2">
            <a:extLst>
              <a:ext uri="{FF2B5EF4-FFF2-40B4-BE49-F238E27FC236}">
                <a16:creationId xmlns:a16="http://schemas.microsoft.com/office/drawing/2014/main" id="{3D555DAF-E115-4B12-A93F-1C7F978B94F3}"/>
              </a:ext>
            </a:extLst>
          </p:cNvPr>
          <p:cNvSpPr>
            <a:spLocks noGrp="1"/>
          </p:cNvSpPr>
          <p:nvPr>
            <p:ph type="ftr" sz="quarter" idx="10"/>
          </p:nvPr>
        </p:nvSpPr>
        <p:spPr/>
        <p:txBody>
          <a:bodyPr/>
          <a:lstStyle/>
          <a:p>
            <a:r>
              <a:rPr lang="en-GB"/>
              <a:t>Gavi Presentation Template</a:t>
            </a:r>
          </a:p>
        </p:txBody>
      </p:sp>
      <p:sp>
        <p:nvSpPr>
          <p:cNvPr id="11" name="Rectangle 10">
            <a:extLst>
              <a:ext uri="{FF2B5EF4-FFF2-40B4-BE49-F238E27FC236}">
                <a16:creationId xmlns:a16="http://schemas.microsoft.com/office/drawing/2014/main" id="{E255122F-21B7-4C46-AF12-8A360E3B59ED}"/>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3803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End">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2397127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3776628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Layout guide">
    <p:bg>
      <p:bgPr>
        <a:solidFill>
          <a:srgbClr val="FFFF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58F2ED-5EF9-4B30-8718-1189831EC037}"/>
              </a:ext>
            </a:extLst>
          </p:cNvPr>
          <p:cNvGrpSpPr/>
          <p:nvPr userDrawn="1"/>
        </p:nvGrpSpPr>
        <p:grpSpPr>
          <a:xfrm>
            <a:off x="-600" y="0"/>
            <a:ext cx="12193200" cy="6858000"/>
            <a:chOff x="-600" y="0"/>
            <a:chExt cx="12193200" cy="6858000"/>
          </a:xfrm>
        </p:grpSpPr>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grpSp>
          <p:nvGrpSpPr>
            <p:cNvPr id="58" name="Five column measure"/>
            <p:cNvGrpSpPr/>
            <p:nvPr userDrawn="1"/>
          </p:nvGrpSpPr>
          <p:grpSpPr>
            <a:xfrm>
              <a:off x="629400" y="5673370"/>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55" name="Baselines / anchors">
              <a:extLst>
                <a:ext uri="{FF2B5EF4-FFF2-40B4-BE49-F238E27FC236}">
                  <a16:creationId xmlns:a16="http://schemas.microsoft.com/office/drawing/2014/main" id="{6B2C431B-2EF3-4B52-A32D-AA8AD4C460AA}"/>
                </a:ext>
              </a:extLst>
            </p:cNvPr>
            <p:cNvGrpSpPr/>
            <p:nvPr userDrawn="1"/>
          </p:nvGrpSpPr>
          <p:grpSpPr>
            <a:xfrm>
              <a:off x="-600" y="368300"/>
              <a:ext cx="12193200" cy="5245398"/>
              <a:chOff x="12623800" y="622800"/>
              <a:chExt cx="11176000" cy="5245398"/>
            </a:xfrm>
          </p:grpSpPr>
          <p:cxnSp>
            <p:nvCxnSpPr>
              <p:cNvPr id="93" name="Straight Connector 92">
                <a:extLst>
                  <a:ext uri="{FF2B5EF4-FFF2-40B4-BE49-F238E27FC236}">
                    <a16:creationId xmlns:a16="http://schemas.microsoft.com/office/drawing/2014/main" id="{D87C364F-8A89-4D13-B779-6EC4AFA07CD5}"/>
                  </a:ext>
                </a:extLst>
              </p:cNvPr>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CAB288C-AE7C-4783-B09C-3FEBBB2EFE69}"/>
                  </a:ext>
                </a:extLst>
              </p:cNvPr>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0BE0B1B-76F9-4F80-865F-125F5249D8DE}"/>
                  </a:ext>
                </a:extLst>
              </p:cNvPr>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16B1C28-A662-4D99-BDE0-CF60B2D8F7FA}"/>
                  </a:ext>
                </a:extLst>
              </p:cNvPr>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9B32805-6B3A-41EB-A614-C19C81B6C002}"/>
                  </a:ext>
                </a:extLst>
              </p:cNvPr>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6A61598-47D7-4A5E-ACE5-51206970801E}"/>
                  </a:ext>
                </a:extLst>
              </p:cNvPr>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292A9F6-E432-4061-8665-0D414E7C2690}"/>
                  </a:ext>
                </a:extLst>
              </p:cNvPr>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633A657-6A78-46BF-977B-41C79D2A21EB}"/>
                  </a:ext>
                </a:extLst>
              </p:cNvPr>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AC5DA7D-DB1E-45A3-BB64-1A6B16E2540F}"/>
                  </a:ext>
                </a:extLst>
              </p:cNvPr>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CF1A645-CDDD-45CE-B5EF-8077D1900051}"/>
                  </a:ext>
                </a:extLst>
              </p:cNvPr>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84F4F77-F200-4675-A639-7857354A11A3}"/>
                  </a:ext>
                </a:extLst>
              </p:cNvPr>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E16DBDC-BF56-4AD6-81D3-C98813863EE5}"/>
                  </a:ext>
                </a:extLst>
              </p:cNvPr>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E32CF44-9F3E-4CF5-AB8C-2537ECC77416}"/>
                  </a:ext>
                </a:extLst>
              </p:cNvPr>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493593-5A93-4167-9F85-A7F8B589D275}"/>
                  </a:ext>
                </a:extLst>
              </p:cNvPr>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4488D00-16DC-4D1D-B4CC-23758E3877E0}"/>
                  </a:ext>
                </a:extLst>
              </p:cNvPr>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4AAC1A5-244E-4F01-85CA-AEF23642E7B1}"/>
                  </a:ext>
                </a:extLst>
              </p:cNvPr>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0A79EEF-C414-4827-AAC7-D052FEC247C3}"/>
                  </a:ext>
                </a:extLst>
              </p:cNvPr>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F55DE58-415B-4C8D-B0EB-BCF7EEFAC9A5}"/>
                  </a:ext>
                </a:extLst>
              </p:cNvPr>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999A8BE-704F-4926-96BE-DD463130397F}"/>
                  </a:ext>
                </a:extLst>
              </p:cNvPr>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12" name="Gutter space">
              <a:extLst>
                <a:ext uri="{FF2B5EF4-FFF2-40B4-BE49-F238E27FC236}">
                  <a16:creationId xmlns:a16="http://schemas.microsoft.com/office/drawing/2014/main" id="{F4B126A8-2E26-4881-A56B-48C4FDC9EF8B}"/>
                </a:ext>
              </a:extLst>
            </p:cNvPr>
            <p:cNvGrpSpPr/>
            <p:nvPr userDrawn="1"/>
          </p:nvGrpSpPr>
          <p:grpSpPr>
            <a:xfrm>
              <a:off x="1279890" y="368301"/>
              <a:ext cx="9638000" cy="5414282"/>
              <a:chOff x="1277000" y="623550"/>
              <a:chExt cx="9638000" cy="5537047"/>
            </a:xfrm>
          </p:grpSpPr>
          <p:sp>
            <p:nvSpPr>
              <p:cNvPr id="113" name="Rectangle 34">
                <a:extLst>
                  <a:ext uri="{FF2B5EF4-FFF2-40B4-BE49-F238E27FC236}">
                    <a16:creationId xmlns:a16="http://schemas.microsoft.com/office/drawing/2014/main" id="{F681895A-D3E8-4261-94C4-CEA36D120010}"/>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4" name="Rectangle 35">
                <a:extLst>
                  <a:ext uri="{FF2B5EF4-FFF2-40B4-BE49-F238E27FC236}">
                    <a16:creationId xmlns:a16="http://schemas.microsoft.com/office/drawing/2014/main" id="{DA090B72-B597-4585-B169-EC67F1730A10}"/>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5" name="Rectangle 36">
                <a:extLst>
                  <a:ext uri="{FF2B5EF4-FFF2-40B4-BE49-F238E27FC236}">
                    <a16:creationId xmlns:a16="http://schemas.microsoft.com/office/drawing/2014/main" id="{8B69115F-812C-448C-979F-0CA979B637F5}"/>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6" name="Rectangle 37">
                <a:extLst>
                  <a:ext uri="{FF2B5EF4-FFF2-40B4-BE49-F238E27FC236}">
                    <a16:creationId xmlns:a16="http://schemas.microsoft.com/office/drawing/2014/main" id="{BFD47055-812B-4612-8E4D-BD1FEDCCF36D}"/>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7" name="Rectangle 38">
                <a:extLst>
                  <a:ext uri="{FF2B5EF4-FFF2-40B4-BE49-F238E27FC236}">
                    <a16:creationId xmlns:a16="http://schemas.microsoft.com/office/drawing/2014/main" id="{3A64FD42-917B-49D2-A0EE-596DE21F0ACF}"/>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8" name="Rectangle 39">
                <a:extLst>
                  <a:ext uri="{FF2B5EF4-FFF2-40B4-BE49-F238E27FC236}">
                    <a16:creationId xmlns:a16="http://schemas.microsoft.com/office/drawing/2014/main" id="{E429E863-D210-450C-BF1A-148997B36D2C}"/>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9" name="Rectangle 40">
                <a:extLst>
                  <a:ext uri="{FF2B5EF4-FFF2-40B4-BE49-F238E27FC236}">
                    <a16:creationId xmlns:a16="http://schemas.microsoft.com/office/drawing/2014/main" id="{018C558C-B485-49D3-ACA2-FEC097FA4C25}"/>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0" name="Rectangle 41">
                <a:extLst>
                  <a:ext uri="{FF2B5EF4-FFF2-40B4-BE49-F238E27FC236}">
                    <a16:creationId xmlns:a16="http://schemas.microsoft.com/office/drawing/2014/main" id="{861BF0D0-7D39-421A-B3EE-60E63D549C99}"/>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1" name="Rectangle 42">
                <a:extLst>
                  <a:ext uri="{FF2B5EF4-FFF2-40B4-BE49-F238E27FC236}">
                    <a16:creationId xmlns:a16="http://schemas.microsoft.com/office/drawing/2014/main" id="{316D0909-9F7C-441D-B221-DDBA44A32076}"/>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2" name="Rectangle 43">
                <a:extLst>
                  <a:ext uri="{FF2B5EF4-FFF2-40B4-BE49-F238E27FC236}">
                    <a16:creationId xmlns:a16="http://schemas.microsoft.com/office/drawing/2014/main" id="{998ED159-3021-4289-85C2-8F5C417D5FCF}"/>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3" name="Rectangle 44">
                <a:extLst>
                  <a:ext uri="{FF2B5EF4-FFF2-40B4-BE49-F238E27FC236}">
                    <a16:creationId xmlns:a16="http://schemas.microsoft.com/office/drawing/2014/main" id="{0F347020-F10C-4712-9350-377F98C06D06}"/>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24" name="Footnote measure">
              <a:extLst>
                <a:ext uri="{FF2B5EF4-FFF2-40B4-BE49-F238E27FC236}">
                  <a16:creationId xmlns:a16="http://schemas.microsoft.com/office/drawing/2014/main" id="{91ECA143-1E99-4B65-A6C7-9DFFCC82F5E4}"/>
                </a:ext>
              </a:extLst>
            </p:cNvPr>
            <p:cNvSpPr>
              <a:spLocks noChangeArrowheads="1"/>
            </p:cNvSpPr>
            <p:nvPr userDrawn="1"/>
          </p:nvSpPr>
          <p:spPr bwMode="auto">
            <a:xfrm>
              <a:off x="521719" y="5789612"/>
              <a:ext cx="11154344" cy="486685"/>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5" name="Whitespace measure">
              <a:extLst>
                <a:ext uri="{FF2B5EF4-FFF2-40B4-BE49-F238E27FC236}">
                  <a16:creationId xmlns:a16="http://schemas.microsoft.com/office/drawing/2014/main" id="{B34AB41D-2D74-42FF-8F3A-67C76DF931FB}"/>
                </a:ext>
              </a:extLst>
            </p:cNvPr>
            <p:cNvSpPr>
              <a:spLocks noChangeArrowheads="1"/>
            </p:cNvSpPr>
            <p:nvPr userDrawn="1"/>
          </p:nvSpPr>
          <p:spPr bwMode="auto">
            <a:xfrm>
              <a:off x="521719" y="1088300"/>
              <a:ext cx="11154344" cy="23767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0" name="Footnote example"/>
            <p:cNvSpPr txBox="1"/>
            <p:nvPr/>
          </p:nvSpPr>
          <p:spPr>
            <a:xfrm>
              <a:off x="521719" y="5860800"/>
              <a:ext cx="10018800"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nvGrpSpPr>
            <p:cNvPr id="6" name="Group 5">
              <a:extLst>
                <a:ext uri="{FF2B5EF4-FFF2-40B4-BE49-F238E27FC236}">
                  <a16:creationId xmlns:a16="http://schemas.microsoft.com/office/drawing/2014/main" id="{9FA74CC3-6611-4822-ABE1-4BCC26849B67}"/>
                </a:ext>
              </a:extLst>
            </p:cNvPr>
            <p:cNvGrpSpPr/>
            <p:nvPr userDrawn="1"/>
          </p:nvGrpSpPr>
          <p:grpSpPr>
            <a:xfrm>
              <a:off x="0" y="0"/>
              <a:ext cx="12192000" cy="6858000"/>
              <a:chOff x="0" y="0"/>
              <a:chExt cx="12192000" cy="6858000"/>
            </a:xfrm>
          </p:grpSpPr>
          <p:sp>
            <p:nvSpPr>
              <p:cNvPr id="126" name="Whitespace measure">
                <a:extLst>
                  <a:ext uri="{FF2B5EF4-FFF2-40B4-BE49-F238E27FC236}">
                    <a16:creationId xmlns:a16="http://schemas.microsoft.com/office/drawing/2014/main" id="{BE27FF39-7EA4-439C-B552-81945489BA47}"/>
                  </a:ext>
                </a:extLst>
              </p:cNvPr>
              <p:cNvSpPr>
                <a:spLocks noChangeArrowheads="1"/>
              </p:cNvSpPr>
              <p:nvPr userDrawn="1"/>
            </p:nvSpPr>
            <p:spPr bwMode="auto">
              <a:xfrm>
                <a:off x="521719" y="0"/>
                <a:ext cx="11154344" cy="367200"/>
              </a:xfrm>
              <a:prstGeom prst="rect">
                <a:avLst/>
              </a:pr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7" name="Whitespace measure">
                <a:extLst>
                  <a:ext uri="{FF2B5EF4-FFF2-40B4-BE49-F238E27FC236}">
                    <a16:creationId xmlns:a16="http://schemas.microsoft.com/office/drawing/2014/main" id="{B22742CF-D269-4263-A787-4EB13978A287}"/>
                  </a:ext>
                </a:extLst>
              </p:cNvPr>
              <p:cNvSpPr>
                <a:spLocks noChangeArrowheads="1"/>
              </p:cNvSpPr>
              <p:nvPr userDrawn="1"/>
            </p:nvSpPr>
            <p:spPr bwMode="auto">
              <a:xfrm>
                <a:off x="0" y="0"/>
                <a:ext cx="522000" cy="6858000"/>
              </a:xfrm>
              <a:prstGeom prst="rect">
                <a:avLst/>
              </a:pr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8" name="Whitespace measure">
                <a:extLst>
                  <a:ext uri="{FF2B5EF4-FFF2-40B4-BE49-F238E27FC236}">
                    <a16:creationId xmlns:a16="http://schemas.microsoft.com/office/drawing/2014/main" id="{D0F43D25-7CCB-4D94-9FF7-185C68182920}"/>
                  </a:ext>
                </a:extLst>
              </p:cNvPr>
              <p:cNvSpPr>
                <a:spLocks noChangeArrowheads="1"/>
              </p:cNvSpPr>
              <p:nvPr userDrawn="1"/>
            </p:nvSpPr>
            <p:spPr bwMode="auto">
              <a:xfrm>
                <a:off x="11670000" y="0"/>
                <a:ext cx="522000" cy="6858000"/>
              </a:xfrm>
              <a:prstGeom prst="rect">
                <a:avLst/>
              </a:pr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9" name="Whitespace measure">
                <a:extLst>
                  <a:ext uri="{FF2B5EF4-FFF2-40B4-BE49-F238E27FC236}">
                    <a16:creationId xmlns:a16="http://schemas.microsoft.com/office/drawing/2014/main" id="{31DAB917-4EAF-40E9-9328-A7941FEE1A32}"/>
                  </a:ext>
                </a:extLst>
              </p:cNvPr>
              <p:cNvSpPr>
                <a:spLocks noChangeArrowheads="1"/>
              </p:cNvSpPr>
              <p:nvPr userDrawn="1"/>
            </p:nvSpPr>
            <p:spPr bwMode="auto">
              <a:xfrm>
                <a:off x="521719" y="6276297"/>
                <a:ext cx="11154344" cy="581703"/>
              </a:xfrm>
              <a:prstGeom prst="rect">
                <a:avLst/>
              </a:pr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30" name="Live area">
              <a:extLst>
                <a:ext uri="{FF2B5EF4-FFF2-40B4-BE49-F238E27FC236}">
                  <a16:creationId xmlns:a16="http://schemas.microsoft.com/office/drawing/2014/main" id="{058F9C4C-FB56-4F9D-959D-C7356647D9DD}"/>
                </a:ext>
              </a:extLst>
            </p:cNvPr>
            <p:cNvSpPr/>
            <p:nvPr userDrawn="1"/>
          </p:nvSpPr>
          <p:spPr>
            <a:xfrm>
              <a:off x="521719" y="1325974"/>
              <a:ext cx="11154344" cy="445660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grpSp>
    </p:spTree>
    <p:extLst>
      <p:ext uri="{BB962C8B-B14F-4D97-AF65-F5344CB8AC3E}">
        <p14:creationId xmlns:p14="http://schemas.microsoft.com/office/powerpoint/2010/main" val="279360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D. Title Slid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cap="all" spc="300" baseline="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en-GB"/>
              <a:t>Date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a:solidFill>
                  <a:schemeClr val="bg2"/>
                </a:solidFill>
              </a:rPr>
              <a:t>gavi.org</a:t>
            </a:r>
          </a:p>
        </p:txBody>
      </p:sp>
    </p:spTree>
    <p:extLst>
      <p:ext uri="{BB962C8B-B14F-4D97-AF65-F5344CB8AC3E}">
        <p14:creationId xmlns:p14="http://schemas.microsoft.com/office/powerpoint/2010/main" val="39272311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D. 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754B-D194-46F8-9F15-5CB0FA963F10}"/>
              </a:ext>
            </a:extLst>
          </p:cNvPr>
          <p:cNvSpPr>
            <a:spLocks noGrp="1"/>
          </p:cNvSpPr>
          <p:nvPr>
            <p:ph type="title"/>
          </p:nvPr>
        </p:nvSpPr>
        <p:spPr/>
        <p:txBody>
          <a:bodyPr/>
          <a:lstStyle>
            <a:lvl1pPr>
              <a:defRPr sz="2400"/>
            </a:lvl1pPr>
          </a:lstStyle>
          <a:p>
            <a:r>
              <a:rPr lang="en-US"/>
              <a:t>Click to edit Master title style</a:t>
            </a:r>
          </a:p>
        </p:txBody>
      </p:sp>
      <p:sp>
        <p:nvSpPr>
          <p:cNvPr id="3" name="Footer Placeholder 2">
            <a:extLst>
              <a:ext uri="{FF2B5EF4-FFF2-40B4-BE49-F238E27FC236}">
                <a16:creationId xmlns:a16="http://schemas.microsoft.com/office/drawing/2014/main" id="{2FE772F1-73F0-4B8B-AFBB-52D4309B934C}"/>
              </a:ext>
            </a:extLst>
          </p:cNvPr>
          <p:cNvSpPr>
            <a:spLocks noGrp="1"/>
          </p:cNvSpPr>
          <p:nvPr>
            <p:ph type="ftr" sz="quarter" idx="10"/>
          </p:nvPr>
        </p:nvSpPr>
        <p:spPr/>
        <p:txBody>
          <a:bodyPr/>
          <a:lstStyle/>
          <a:p>
            <a:r>
              <a:rPr lang="en-GB"/>
              <a:t>Gavi Presentation Template</a:t>
            </a:r>
          </a:p>
        </p:txBody>
      </p:sp>
      <p:pic>
        <p:nvPicPr>
          <p:cNvPr id="9" name="Picture 11">
            <a:extLst>
              <a:ext uri="{FF2B5EF4-FFF2-40B4-BE49-F238E27FC236}">
                <a16:creationId xmlns:a16="http://schemas.microsoft.com/office/drawing/2014/main" id="{A68CBED3-C76B-4591-A4F5-4F5A2FF9F87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cxnSp>
        <p:nvCxnSpPr>
          <p:cNvPr id="10" name="Straight Connector 9">
            <a:extLst>
              <a:ext uri="{FF2B5EF4-FFF2-40B4-BE49-F238E27FC236}">
                <a16:creationId xmlns:a16="http://schemas.microsoft.com/office/drawing/2014/main" id="{D2FA04D1-4453-4AC1-88FC-84784543D649}"/>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345F610-9C28-47BC-98FD-785C89F2950B}"/>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6195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D. Title Only w/ Subtitl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754B-D194-46F8-9F15-5CB0FA963F10}"/>
              </a:ext>
            </a:extLst>
          </p:cNvPr>
          <p:cNvSpPr>
            <a:spLocks noGrp="1"/>
          </p:cNvSpPr>
          <p:nvPr>
            <p:ph type="title"/>
          </p:nvPr>
        </p:nvSpPr>
        <p:spPr>
          <a:xfrm>
            <a:off x="521719" y="368300"/>
            <a:ext cx="11154344" cy="594000"/>
          </a:xfrm>
        </p:spPr>
        <p:txBody>
          <a:bodyPr/>
          <a:lstStyle>
            <a:lvl1pPr>
              <a:defRPr sz="2400"/>
            </a:lvl1pPr>
          </a:lstStyle>
          <a:p>
            <a:r>
              <a:rPr lang="en-US"/>
              <a:t>Click to edit Master title style</a:t>
            </a:r>
          </a:p>
        </p:txBody>
      </p:sp>
      <p:sp>
        <p:nvSpPr>
          <p:cNvPr id="3" name="Footer Placeholder 2">
            <a:extLst>
              <a:ext uri="{FF2B5EF4-FFF2-40B4-BE49-F238E27FC236}">
                <a16:creationId xmlns:a16="http://schemas.microsoft.com/office/drawing/2014/main" id="{2FE772F1-73F0-4B8B-AFBB-52D4309B934C}"/>
              </a:ext>
            </a:extLst>
          </p:cNvPr>
          <p:cNvSpPr>
            <a:spLocks noGrp="1"/>
          </p:cNvSpPr>
          <p:nvPr>
            <p:ph type="ftr" sz="quarter" idx="10"/>
          </p:nvPr>
        </p:nvSpPr>
        <p:spPr/>
        <p:txBody>
          <a:bodyPr/>
          <a:lstStyle/>
          <a:p>
            <a:r>
              <a:rPr lang="en-GB"/>
              <a:t>Gavi Presentation Template</a:t>
            </a:r>
          </a:p>
        </p:txBody>
      </p:sp>
      <p:pic>
        <p:nvPicPr>
          <p:cNvPr id="9" name="Picture 11">
            <a:extLst>
              <a:ext uri="{FF2B5EF4-FFF2-40B4-BE49-F238E27FC236}">
                <a16:creationId xmlns:a16="http://schemas.microsoft.com/office/drawing/2014/main" id="{A68CBED3-C76B-4591-A4F5-4F5A2FF9F87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cxnSp>
        <p:nvCxnSpPr>
          <p:cNvPr id="10" name="Straight Connector 9">
            <a:extLst>
              <a:ext uri="{FF2B5EF4-FFF2-40B4-BE49-F238E27FC236}">
                <a16:creationId xmlns:a16="http://schemas.microsoft.com/office/drawing/2014/main" id="{D2FA04D1-4453-4AC1-88FC-84784543D649}"/>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345F610-9C28-47BC-98FD-785C89F2950B}"/>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9">
            <a:extLst>
              <a:ext uri="{FF2B5EF4-FFF2-40B4-BE49-F238E27FC236}">
                <a16:creationId xmlns:a16="http://schemas.microsoft.com/office/drawing/2014/main" id="{4CBE5723-55C8-41C3-828C-EFAD28524522}"/>
              </a:ext>
            </a:extLst>
          </p:cNvPr>
          <p:cNvSpPr>
            <a:spLocks noGrp="1"/>
          </p:cNvSpPr>
          <p:nvPr>
            <p:ph type="body" sz="quarter" idx="11"/>
          </p:nvPr>
        </p:nvSpPr>
        <p:spPr>
          <a:xfrm>
            <a:off x="521719" y="961200"/>
            <a:ext cx="11154344" cy="345600"/>
          </a:xfrm>
        </p:spPr>
        <p:txBody>
          <a:bodyPr/>
          <a:lstStyle>
            <a:lvl1pPr>
              <a:lnSpc>
                <a:spcPct val="100000"/>
              </a:lnSpc>
              <a:spcAft>
                <a:spcPts val="0"/>
              </a:spcAft>
              <a:defRPr>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60755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D. Title and Text">
    <p:bg>
      <p:bgPr>
        <a:solidFill>
          <a:srgbClr val="FFFFFF"/>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FDAB287-0C62-47BE-8FAF-578ADECB619D}"/>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4DBD16D-3820-46A2-A9B2-44312DBBA996}"/>
              </a:ext>
            </a:extLst>
          </p:cNvPr>
          <p:cNvSpPr>
            <a:spLocks noGrp="1"/>
          </p:cNvSpPr>
          <p:nvPr>
            <p:ph type="title"/>
          </p:nvPr>
        </p:nvSpPr>
        <p:spPr/>
        <p:txBody>
          <a:bodyPr/>
          <a:lstStyle>
            <a:lvl1pPr>
              <a:defRPr sz="2400"/>
            </a:lvl1pPr>
          </a:lstStyle>
          <a:p>
            <a:r>
              <a:rPr lang="en-US"/>
              <a:t>Click to edit Master title style</a:t>
            </a:r>
          </a:p>
        </p:txBody>
      </p:sp>
      <p:sp>
        <p:nvSpPr>
          <p:cNvPr id="7" name="Footer Placeholder 6">
            <a:extLst>
              <a:ext uri="{FF2B5EF4-FFF2-40B4-BE49-F238E27FC236}">
                <a16:creationId xmlns:a16="http://schemas.microsoft.com/office/drawing/2014/main" id="{56D23CB2-6CE4-49FD-8418-5DF415716217}"/>
              </a:ext>
            </a:extLst>
          </p:cNvPr>
          <p:cNvSpPr>
            <a:spLocks noGrp="1"/>
          </p:cNvSpPr>
          <p:nvPr>
            <p:ph type="ftr" sz="quarter" idx="11"/>
          </p:nvPr>
        </p:nvSpPr>
        <p:spPr/>
        <p:txBody>
          <a:bodyPr/>
          <a:lstStyle/>
          <a:p>
            <a:r>
              <a:rPr lang="en-GB"/>
              <a:t>Gavi Presentation Template</a:t>
            </a:r>
          </a:p>
        </p:txBody>
      </p:sp>
      <p:sp>
        <p:nvSpPr>
          <p:cNvPr id="9" name="Text Placeholder 8">
            <a:extLst>
              <a:ext uri="{FF2B5EF4-FFF2-40B4-BE49-F238E27FC236}">
                <a16:creationId xmlns:a16="http://schemas.microsoft.com/office/drawing/2014/main" id="{A7D055D0-B2E1-464D-B015-88D33852D246}"/>
              </a:ext>
            </a:extLst>
          </p:cNvPr>
          <p:cNvSpPr>
            <a:spLocks noGrp="1"/>
          </p:cNvSpPr>
          <p:nvPr>
            <p:ph type="body" sz="quarter" idx="12"/>
          </p:nvPr>
        </p:nvSpPr>
        <p:spPr>
          <a:xfrm>
            <a:off x="521719" y="1324800"/>
            <a:ext cx="11154344" cy="445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1">
            <a:extLst>
              <a:ext uri="{FF2B5EF4-FFF2-40B4-BE49-F238E27FC236}">
                <a16:creationId xmlns:a16="http://schemas.microsoft.com/office/drawing/2014/main" id="{E69CB95C-B3A5-4AE2-B258-CCDC67A77A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1" name="Rectangle 10">
            <a:extLst>
              <a:ext uri="{FF2B5EF4-FFF2-40B4-BE49-F238E27FC236}">
                <a16:creationId xmlns:a16="http://schemas.microsoft.com/office/drawing/2014/main" id="{E9E9AECB-182D-44FF-BFB4-F4F90A35CE66}"/>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8135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522000" y="2158987"/>
            <a:ext cx="3744000" cy="541687"/>
          </a:xfrm>
          <a:prstGeom prst="rect">
            <a:avLst/>
          </a:prstGeom>
        </p:spPr>
        <p:txBody>
          <a:bodyPr>
            <a:noAutofit/>
          </a:bodyPr>
          <a:lstStyle>
            <a:lvl1pPr marL="0" indent="0" algn="l">
              <a:buNone/>
              <a:defRPr sz="2000">
                <a:solidFill>
                  <a:schemeClr val="bg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522000" y="1324800"/>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a:t>Click to add title</a:t>
            </a:r>
          </a:p>
        </p:txBody>
      </p:sp>
      <p:pic>
        <p:nvPicPr>
          <p:cNvPr id="10" name="Picture 11">
            <a:extLst>
              <a:ext uri="{FF2B5EF4-FFF2-40B4-BE49-F238E27FC236}">
                <a16:creationId xmlns:a16="http://schemas.microsoft.com/office/drawing/2014/main" id="{3D2CBEA6-6544-4CDC-9F66-A91AFD0EC47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9639B4AE-32D5-44AD-B673-A86F82FD382D}"/>
              </a:ext>
            </a:extLst>
          </p:cNvPr>
          <p:cNvSpPr>
            <a:spLocks noGrp="1"/>
          </p:cNvSpPr>
          <p:nvPr>
            <p:ph type="ftr" sz="quarter" idx="14"/>
          </p:nvPr>
        </p:nvSpPr>
        <p:spPr/>
        <p:txBody>
          <a:bodyPr/>
          <a:lstStyle/>
          <a:p>
            <a:r>
              <a:rPr lang="en-GB"/>
              <a:t>Gavi Presentation Template</a:t>
            </a:r>
          </a:p>
        </p:txBody>
      </p:sp>
      <p:sp>
        <p:nvSpPr>
          <p:cNvPr id="12" name="TextBox 11">
            <a:extLst>
              <a:ext uri="{FF2B5EF4-FFF2-40B4-BE49-F238E27FC236}">
                <a16:creationId xmlns:a16="http://schemas.microsoft.com/office/drawing/2014/main" id="{024B7738-7B72-460F-AB29-795F3A9085B5}"/>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13" name="Rectangle 12">
            <a:extLst>
              <a:ext uri="{FF2B5EF4-FFF2-40B4-BE49-F238E27FC236}">
                <a16:creationId xmlns:a16="http://schemas.microsoft.com/office/drawing/2014/main" id="{DD37C524-E98C-4A56-9EB4-3858E08BF3B1}"/>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4243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D. Section header box">
    <p:bg>
      <p:bgPr>
        <a:solidFill>
          <a:srgbClr val="FFFFFF"/>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pic>
        <p:nvPicPr>
          <p:cNvPr id="6" name="Picture 11">
            <a:extLst>
              <a:ext uri="{FF2B5EF4-FFF2-40B4-BE49-F238E27FC236}">
                <a16:creationId xmlns:a16="http://schemas.microsoft.com/office/drawing/2014/main" id="{F5F6E882-6689-4823-8A27-BE380D8177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0E9D996B-EDF5-4391-A7DE-368F97D96223}"/>
              </a:ext>
            </a:extLst>
          </p:cNvPr>
          <p:cNvSpPr>
            <a:spLocks noGrp="1"/>
          </p:cNvSpPr>
          <p:nvPr>
            <p:ph type="ftr" sz="quarter" idx="10"/>
          </p:nvPr>
        </p:nvSpPr>
        <p:spPr/>
        <p:txBody>
          <a:bodyPr/>
          <a:lstStyle/>
          <a:p>
            <a:r>
              <a:rPr lang="en-GB"/>
              <a:t>Gavi Presentation Template</a:t>
            </a:r>
          </a:p>
        </p:txBody>
      </p:sp>
      <p:sp>
        <p:nvSpPr>
          <p:cNvPr id="10" name="Rectangle 9">
            <a:extLst>
              <a:ext uri="{FF2B5EF4-FFF2-40B4-BE49-F238E27FC236}">
                <a16:creationId xmlns:a16="http://schemas.microsoft.com/office/drawing/2014/main" id="{9A2C4FB0-945A-4F08-8DE5-26027942EE50}"/>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735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522000" y="3826800"/>
            <a:ext cx="11152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521999" y="3680016"/>
            <a:ext cx="1167120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11">
            <a:extLst>
              <a:ext uri="{FF2B5EF4-FFF2-40B4-BE49-F238E27FC236}">
                <a16:creationId xmlns:a16="http://schemas.microsoft.com/office/drawing/2014/main" id="{3087FCD6-24D3-4B8E-92B9-49B0A9D2E3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C5742BEF-0C5D-4016-A2C8-A4E6EF7A65C2}"/>
              </a:ext>
            </a:extLst>
          </p:cNvPr>
          <p:cNvSpPr>
            <a:spLocks noGrp="1"/>
          </p:cNvSpPr>
          <p:nvPr>
            <p:ph type="ftr" sz="quarter" idx="10"/>
          </p:nvPr>
        </p:nvSpPr>
        <p:spPr/>
        <p:txBody>
          <a:bodyPr/>
          <a:lstStyle/>
          <a:p>
            <a:r>
              <a:rPr lang="en-GB"/>
              <a:t>Gavi Presentation Template</a:t>
            </a:r>
          </a:p>
        </p:txBody>
      </p:sp>
      <p:sp>
        <p:nvSpPr>
          <p:cNvPr id="8" name="Rectangle 7">
            <a:extLst>
              <a:ext uri="{FF2B5EF4-FFF2-40B4-BE49-F238E27FC236}">
                <a16:creationId xmlns:a16="http://schemas.microsoft.com/office/drawing/2014/main" id="{5670C453-72DD-474B-8ABD-11CB35E8F74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5444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522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
        <p:nvSpPr>
          <p:cNvPr id="2" name="Footer Placeholder 1">
            <a:extLst>
              <a:ext uri="{FF2B5EF4-FFF2-40B4-BE49-F238E27FC236}">
                <a16:creationId xmlns:a16="http://schemas.microsoft.com/office/drawing/2014/main" id="{4C7C83A4-3463-4A19-892C-10D14D9E17A0}"/>
              </a:ext>
            </a:extLst>
          </p:cNvPr>
          <p:cNvSpPr>
            <a:spLocks noGrp="1"/>
          </p:cNvSpPr>
          <p:nvPr>
            <p:ph type="ftr" sz="quarter" idx="10"/>
          </p:nvPr>
        </p:nvSpPr>
        <p:spPr/>
        <p:txBody>
          <a:bodyPr/>
          <a:lstStyle/>
          <a:p>
            <a:r>
              <a:rPr lang="en-GB"/>
              <a:t>Gavi Presentation Template</a:t>
            </a:r>
          </a:p>
        </p:txBody>
      </p:sp>
      <p:sp>
        <p:nvSpPr>
          <p:cNvPr id="11" name="TextBox 10">
            <a:extLst>
              <a:ext uri="{FF2B5EF4-FFF2-40B4-BE49-F238E27FC236}">
                <a16:creationId xmlns:a16="http://schemas.microsoft.com/office/drawing/2014/main" id="{3F285204-ED38-4196-82EA-0202B6BF7EB4}"/>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pic>
        <p:nvPicPr>
          <p:cNvPr id="8" name="Picture 11">
            <a:extLst>
              <a:ext uri="{FF2B5EF4-FFF2-40B4-BE49-F238E27FC236}">
                <a16:creationId xmlns:a16="http://schemas.microsoft.com/office/drawing/2014/main" id="{2F64A7F1-0443-4438-A16A-250F2C9A338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715166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9" name="TextBox 8">
            <a:extLst>
              <a:ext uri="{FF2B5EF4-FFF2-40B4-BE49-F238E27FC236}">
                <a16:creationId xmlns:a16="http://schemas.microsoft.com/office/drawing/2014/main" id="{708D0AA6-72B8-4BAB-B3F2-8A0D3D8DF36A}"/>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3" name="Footer Placeholder 2">
            <a:extLst>
              <a:ext uri="{FF2B5EF4-FFF2-40B4-BE49-F238E27FC236}">
                <a16:creationId xmlns:a16="http://schemas.microsoft.com/office/drawing/2014/main" id="{EB9A6E28-A041-441D-A6EB-8C2BC221F36F}"/>
              </a:ext>
            </a:extLst>
          </p:cNvPr>
          <p:cNvSpPr>
            <a:spLocks noGrp="1"/>
          </p:cNvSpPr>
          <p:nvPr>
            <p:ph type="ftr" sz="quarter" idx="10"/>
          </p:nvPr>
        </p:nvSpPr>
        <p:spPr/>
        <p:txBody>
          <a:bodyPr/>
          <a:lstStyle/>
          <a:p>
            <a:r>
              <a:rPr lang="en-GB"/>
              <a:t>Gavi Presentation Template</a:t>
            </a:r>
          </a:p>
        </p:txBody>
      </p:sp>
      <p:sp>
        <p:nvSpPr>
          <p:cNvPr id="4" name="Title 3">
            <a:extLst>
              <a:ext uri="{FF2B5EF4-FFF2-40B4-BE49-F238E27FC236}">
                <a16:creationId xmlns:a16="http://schemas.microsoft.com/office/drawing/2014/main" id="{1BAFFF4E-2AFB-433E-A49C-7DD96E296F95}"/>
              </a:ext>
            </a:extLst>
          </p:cNvPr>
          <p:cNvSpPr>
            <a:spLocks noGrp="1"/>
          </p:cNvSpPr>
          <p:nvPr>
            <p:ph type="title"/>
          </p:nvPr>
        </p:nvSpPr>
        <p:spPr>
          <a:xfrm>
            <a:off x="521719" y="368300"/>
            <a:ext cx="6336000" cy="720000"/>
          </a:xfrm>
        </p:spPr>
        <p:txBody>
          <a:bodyPr/>
          <a:lstStyle>
            <a:lvl1pPr>
              <a:defRPr sz="2400"/>
            </a:lvl1pPr>
          </a:lstStyle>
          <a:p>
            <a:r>
              <a:rPr lang="en-US"/>
              <a:t>Click to edit Master title style</a:t>
            </a:r>
          </a:p>
        </p:txBody>
      </p:sp>
      <p:pic>
        <p:nvPicPr>
          <p:cNvPr id="11" name="Picture 11">
            <a:extLst>
              <a:ext uri="{FF2B5EF4-FFF2-40B4-BE49-F238E27FC236}">
                <a16:creationId xmlns:a16="http://schemas.microsoft.com/office/drawing/2014/main" id="{9F0D0711-484E-4503-861D-EFC74D5CBFCB}"/>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876031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190624578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3" name="Title 2">
            <a:extLst>
              <a:ext uri="{FF2B5EF4-FFF2-40B4-BE49-F238E27FC236}">
                <a16:creationId xmlns:a16="http://schemas.microsoft.com/office/drawing/2014/main" id="{CEAE9AAF-818E-445C-BC37-3EA156EC785C}"/>
              </a:ext>
            </a:extLst>
          </p:cNvPr>
          <p:cNvSpPr>
            <a:spLocks noGrp="1"/>
          </p:cNvSpPr>
          <p:nvPr>
            <p:ph type="title"/>
          </p:nvPr>
        </p:nvSpPr>
        <p:spPr>
          <a:xfrm>
            <a:off x="521719" y="368300"/>
            <a:ext cx="8172000" cy="720000"/>
          </a:xfrm>
        </p:spPr>
        <p:txBody>
          <a:bodyPr/>
          <a:lstStyle>
            <a:lvl1pPr>
              <a:defRPr sz="2400"/>
            </a:lvl1pPr>
          </a:lstStyle>
          <a:p>
            <a:r>
              <a:rPr lang="en-US"/>
              <a:t>Click to edit Master title style</a:t>
            </a:r>
          </a:p>
        </p:txBody>
      </p:sp>
      <p:sp>
        <p:nvSpPr>
          <p:cNvPr id="4" name="Footer Placeholder 3">
            <a:extLst>
              <a:ext uri="{FF2B5EF4-FFF2-40B4-BE49-F238E27FC236}">
                <a16:creationId xmlns:a16="http://schemas.microsoft.com/office/drawing/2014/main" id="{C8C2C40A-A58B-49FC-A40F-0E854463D64D}"/>
              </a:ext>
            </a:extLst>
          </p:cNvPr>
          <p:cNvSpPr>
            <a:spLocks noGrp="1"/>
          </p:cNvSpPr>
          <p:nvPr>
            <p:ph type="ftr" sz="quarter" idx="10"/>
          </p:nvPr>
        </p:nvSpPr>
        <p:spPr/>
        <p:txBody>
          <a:bodyPr/>
          <a:lstStyle/>
          <a:p>
            <a:r>
              <a:rPr lang="en-GB"/>
              <a:t>Gavi Presentation Template</a:t>
            </a:r>
          </a:p>
        </p:txBody>
      </p:sp>
      <p:sp>
        <p:nvSpPr>
          <p:cNvPr id="12" name="TextBox 11">
            <a:extLst>
              <a:ext uri="{FF2B5EF4-FFF2-40B4-BE49-F238E27FC236}">
                <a16:creationId xmlns:a16="http://schemas.microsoft.com/office/drawing/2014/main" id="{30036EFE-32B1-4D4C-8AB6-3C0209C46D05}"/>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pic>
        <p:nvPicPr>
          <p:cNvPr id="8" name="Picture 11">
            <a:extLst>
              <a:ext uri="{FF2B5EF4-FFF2-40B4-BE49-F238E27FC236}">
                <a16:creationId xmlns:a16="http://schemas.microsoft.com/office/drawing/2014/main" id="{3B235BE0-2F2B-4ECA-A9FF-0FE09071ADF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80921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522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 name="Footer Placeholder 1">
            <a:extLst>
              <a:ext uri="{FF2B5EF4-FFF2-40B4-BE49-F238E27FC236}">
                <a16:creationId xmlns:a16="http://schemas.microsoft.com/office/drawing/2014/main" id="{E341C8E9-AF60-4F9E-A8B4-28A7064BB38E}"/>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
        <p:nvSpPr>
          <p:cNvPr id="9" name="TextBox 8">
            <a:extLst>
              <a:ext uri="{FF2B5EF4-FFF2-40B4-BE49-F238E27FC236}">
                <a16:creationId xmlns:a16="http://schemas.microsoft.com/office/drawing/2014/main" id="{83FAB696-AB97-4CE5-8373-B22FAF38044F}"/>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0" name="Picture 11">
            <a:extLst>
              <a:ext uri="{FF2B5EF4-FFF2-40B4-BE49-F238E27FC236}">
                <a16:creationId xmlns:a16="http://schemas.microsoft.com/office/drawing/2014/main" id="{E7A29BF2-6272-40F8-9B9B-CA86C6F3225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512714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22000" y="1785600"/>
            <a:ext cx="46800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50D24987-88CB-4495-85F8-4DC59C0545E0}"/>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6" name="Picture 11">
            <a:extLst>
              <a:ext uri="{FF2B5EF4-FFF2-40B4-BE49-F238E27FC236}">
                <a16:creationId xmlns:a16="http://schemas.microsoft.com/office/drawing/2014/main" id="{32E54B1E-C868-45FE-AA9E-39D0F81100D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B9CF1EB9-0A45-41F2-A8B2-522E4EEB5549}"/>
              </a:ext>
            </a:extLst>
          </p:cNvPr>
          <p:cNvSpPr>
            <a:spLocks noGrp="1"/>
          </p:cNvSpPr>
          <p:nvPr>
            <p:ph type="ftr" sz="quarter" idx="15"/>
          </p:nvPr>
        </p:nvSpPr>
        <p:spPr/>
        <p:txBody>
          <a:bodyPr/>
          <a:lstStyle>
            <a:lvl1pPr>
              <a:defRPr>
                <a:solidFill>
                  <a:schemeClr val="bg1"/>
                </a:solidFill>
              </a:defRPr>
            </a:lvl1pPr>
          </a:lstStyle>
          <a:p>
            <a:r>
              <a:rPr lang="en-GB"/>
              <a:t>Gavi Presentation Template</a:t>
            </a:r>
          </a:p>
        </p:txBody>
      </p:sp>
    </p:spTree>
    <p:extLst>
      <p:ext uri="{BB962C8B-B14F-4D97-AF65-F5344CB8AC3E}">
        <p14:creationId xmlns:p14="http://schemas.microsoft.com/office/powerpoint/2010/main" val="615542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522000" y="1785600"/>
            <a:ext cx="6624000"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6" name="TextBox 15">
            <a:extLst>
              <a:ext uri="{FF2B5EF4-FFF2-40B4-BE49-F238E27FC236}">
                <a16:creationId xmlns:a16="http://schemas.microsoft.com/office/drawing/2014/main" id="{3017F99D-245E-4899-AD4B-E9D0B2170F57}"/>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7" name="Picture 11">
            <a:extLst>
              <a:ext uri="{FF2B5EF4-FFF2-40B4-BE49-F238E27FC236}">
                <a16:creationId xmlns:a16="http://schemas.microsoft.com/office/drawing/2014/main" id="{25B7D832-C7E4-4B0E-B33E-C3F7D44670C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F1A6291C-A83A-4787-80A1-4AB639F5C2D1}"/>
              </a:ext>
            </a:extLst>
          </p:cNvPr>
          <p:cNvSpPr>
            <a:spLocks noGrp="1"/>
          </p:cNvSpPr>
          <p:nvPr>
            <p:ph type="ftr" sz="quarter" idx="12"/>
          </p:nvPr>
        </p:nvSpPr>
        <p:spPr/>
        <p:txBody>
          <a:bodyPr/>
          <a:lstStyle>
            <a:lvl1pPr>
              <a:defRPr>
                <a:solidFill>
                  <a:schemeClr val="bg1"/>
                </a:solidFill>
              </a:defRPr>
            </a:lvl1pPr>
          </a:lstStyle>
          <a:p>
            <a:r>
              <a:rPr lang="en-GB"/>
              <a:t>Gavi Presentation Template</a:t>
            </a:r>
          </a:p>
        </p:txBody>
      </p:sp>
    </p:spTree>
    <p:extLst>
      <p:ext uri="{BB962C8B-B14F-4D97-AF65-F5344CB8AC3E}">
        <p14:creationId xmlns:p14="http://schemas.microsoft.com/office/powerpoint/2010/main" val="4267104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2"/>
          <p:cNvSpPr>
            <a:spLocks noGrp="1"/>
          </p:cNvSpPr>
          <p:nvPr>
            <p:ph type="title" hasCustomPrompt="1"/>
          </p:nvPr>
        </p:nvSpPr>
        <p:spPr>
          <a:xfrm>
            <a:off x="521719" y="2764203"/>
            <a:ext cx="2808000"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F3FECA5-D590-4375-9E0C-E0C90E54B914}"/>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2" name="Footer Placeholder 1">
            <a:extLst>
              <a:ext uri="{FF2B5EF4-FFF2-40B4-BE49-F238E27FC236}">
                <a16:creationId xmlns:a16="http://schemas.microsoft.com/office/drawing/2014/main" id="{42A546F1-13BB-44D5-88F1-7509071BF670}"/>
              </a:ext>
            </a:extLst>
          </p:cNvPr>
          <p:cNvSpPr>
            <a:spLocks noGrp="1"/>
          </p:cNvSpPr>
          <p:nvPr>
            <p:ph type="ftr" sz="quarter" idx="10"/>
          </p:nvPr>
        </p:nvSpPr>
        <p:spPr/>
        <p:txBody>
          <a:bodyPr/>
          <a:lstStyle/>
          <a:p>
            <a:r>
              <a:rPr lang="en-GB"/>
              <a:t>Gavi Presentation Template</a:t>
            </a:r>
          </a:p>
        </p:txBody>
      </p:sp>
      <p:pic>
        <p:nvPicPr>
          <p:cNvPr id="11" name="Picture 11">
            <a:extLst>
              <a:ext uri="{FF2B5EF4-FFF2-40B4-BE49-F238E27FC236}">
                <a16:creationId xmlns:a16="http://schemas.microsoft.com/office/drawing/2014/main" id="{E6BE440A-FF6F-47AD-B21C-A65B0352C43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60549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CB9"/>
              </a:gs>
              <a:gs pos="100000">
                <a:srgbClr val="002E5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522000" y="2764203"/>
            <a:ext cx="2808000" cy="1314311"/>
          </a:xfrm>
        </p:spPr>
        <p:txBody>
          <a:bodyPr anchor="ctr" anchorCtr="0">
            <a:noAutofit/>
          </a:bodyPr>
          <a:lstStyle>
            <a:lvl1pPr>
              <a:defRPr sz="2400">
                <a:solidFill>
                  <a:srgbClr val="FFFFFF"/>
                </a:solidFill>
                <a:latin typeface="+mj-lt"/>
              </a:defRPr>
            </a:lvl1pPr>
          </a:lstStyle>
          <a:p>
            <a:r>
              <a:rPr lang="en-US"/>
              <a:t>Click to add title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8" name="TextBox 7">
            <a:extLst>
              <a:ext uri="{FF2B5EF4-FFF2-40B4-BE49-F238E27FC236}">
                <a16:creationId xmlns:a16="http://schemas.microsoft.com/office/drawing/2014/main" id="{7D3EC9F4-328C-4282-AFE2-83C119975A48}"/>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1" name="Picture 11">
            <a:extLst>
              <a:ext uri="{FF2B5EF4-FFF2-40B4-BE49-F238E27FC236}">
                <a16:creationId xmlns:a16="http://schemas.microsoft.com/office/drawing/2014/main" id="{ED2512FD-5051-465E-A433-9CC97E2F9B1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6BECEBED-34B4-480E-BD02-080495D0BB71}"/>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Tree>
    <p:extLst>
      <p:ext uri="{BB962C8B-B14F-4D97-AF65-F5344CB8AC3E}">
        <p14:creationId xmlns:p14="http://schemas.microsoft.com/office/powerpoint/2010/main" val="3000494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32CFDC-E163-4ED7-8B38-6A2B80225D68}"/>
              </a:ext>
            </a:extLst>
          </p:cNvPr>
          <p:cNvSpPr>
            <a:spLocks noGrp="1"/>
          </p:cNvSpPr>
          <p:nvPr>
            <p:ph type="title"/>
          </p:nvPr>
        </p:nvSpPr>
        <p:spPr>
          <a:xfrm>
            <a:off x="521719" y="1809000"/>
            <a:ext cx="4104000" cy="3240000"/>
          </a:xfrm>
        </p:spPr>
        <p:txBody>
          <a:bodyPr anchor="ctr" anchorCtr="0"/>
          <a:lstStyle/>
          <a:p>
            <a:r>
              <a:rPr lang="en-US"/>
              <a:t>Click to edit Master title style</a:t>
            </a:r>
          </a:p>
        </p:txBody>
      </p:sp>
      <p:sp>
        <p:nvSpPr>
          <p:cNvPr id="13" name="TextBox 12">
            <a:extLst>
              <a:ext uri="{FF2B5EF4-FFF2-40B4-BE49-F238E27FC236}">
                <a16:creationId xmlns:a16="http://schemas.microsoft.com/office/drawing/2014/main" id="{2E24BCD1-2BE7-45F2-8062-17CD26B8C071}"/>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3" name="Footer Placeholder 2">
            <a:extLst>
              <a:ext uri="{FF2B5EF4-FFF2-40B4-BE49-F238E27FC236}">
                <a16:creationId xmlns:a16="http://schemas.microsoft.com/office/drawing/2014/main" id="{A4EAFCE6-CB8B-4130-B975-94FEF6C60556}"/>
              </a:ext>
            </a:extLst>
          </p:cNvPr>
          <p:cNvSpPr>
            <a:spLocks noGrp="1"/>
          </p:cNvSpPr>
          <p:nvPr>
            <p:ph type="ftr" sz="quarter" idx="10"/>
          </p:nvPr>
        </p:nvSpPr>
        <p:spPr/>
        <p:txBody>
          <a:bodyPr/>
          <a:lstStyle/>
          <a:p>
            <a:r>
              <a:rPr lang="en-GB"/>
              <a:t>Gavi Presentation Template</a:t>
            </a:r>
          </a:p>
        </p:txBody>
      </p:sp>
      <p:pic>
        <p:nvPicPr>
          <p:cNvPr id="8" name="Picture 11">
            <a:extLst>
              <a:ext uri="{FF2B5EF4-FFF2-40B4-BE49-F238E27FC236}">
                <a16:creationId xmlns:a16="http://schemas.microsoft.com/office/drawing/2014/main" id="{D719DE4A-3059-4B41-A740-82A5E72EB21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711071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flip="none" rotWithShape="1">
            <a:gsLst>
              <a:gs pos="0">
                <a:srgbClr val="005CB9"/>
              </a:gs>
              <a:gs pos="100000">
                <a:srgbClr val="002E5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2" name="Footer Placeholder 1">
            <a:extLst>
              <a:ext uri="{FF2B5EF4-FFF2-40B4-BE49-F238E27FC236}">
                <a16:creationId xmlns:a16="http://schemas.microsoft.com/office/drawing/2014/main" id="{9A751DCA-5533-4D0E-BE15-4569F7C49250}"/>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
        <p:nvSpPr>
          <p:cNvPr id="3" name="Title 2">
            <a:extLst>
              <a:ext uri="{FF2B5EF4-FFF2-40B4-BE49-F238E27FC236}">
                <a16:creationId xmlns:a16="http://schemas.microsoft.com/office/drawing/2014/main" id="{248178C7-536C-4FA0-8EBF-B5956032DBC7}"/>
              </a:ext>
            </a:extLst>
          </p:cNvPr>
          <p:cNvSpPr>
            <a:spLocks noGrp="1"/>
          </p:cNvSpPr>
          <p:nvPr>
            <p:ph type="title"/>
          </p:nvPr>
        </p:nvSpPr>
        <p:spPr>
          <a:xfrm>
            <a:off x="521719" y="1809000"/>
            <a:ext cx="4104000" cy="3240000"/>
          </a:xfrm>
        </p:spPr>
        <p:txBody>
          <a:bodyPr anchor="ctr" anchorCtr="0"/>
          <a:lstStyle>
            <a:lvl1pPr>
              <a:defRPr>
                <a:solidFill>
                  <a:schemeClr val="bg1"/>
                </a:solidFill>
              </a:defRPr>
            </a:lvl1pPr>
          </a:lstStyle>
          <a:p>
            <a:r>
              <a:rPr lang="en-US"/>
              <a:t>Click to edit Master title style</a:t>
            </a:r>
          </a:p>
        </p:txBody>
      </p:sp>
      <p:sp>
        <p:nvSpPr>
          <p:cNvPr id="10" name="TextBox 9">
            <a:extLst>
              <a:ext uri="{FF2B5EF4-FFF2-40B4-BE49-F238E27FC236}">
                <a16:creationId xmlns:a16="http://schemas.microsoft.com/office/drawing/2014/main" id="{123B29AF-0808-41E4-9C07-71A75960187E}"/>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1" name="Picture 11">
            <a:extLst>
              <a:ext uri="{FF2B5EF4-FFF2-40B4-BE49-F238E27FC236}">
                <a16:creationId xmlns:a16="http://schemas.microsoft.com/office/drawing/2014/main" id="{918814AA-9ECB-46AB-88D1-3E89AEDF7C6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81462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8E738C-8E2D-40BD-9812-7BEE7FA7DDB5}"/>
              </a:ext>
            </a:extLst>
          </p:cNvPr>
          <p:cNvSpPr>
            <a:spLocks noGrp="1"/>
          </p:cNvSpPr>
          <p:nvPr>
            <p:ph type="title"/>
          </p:nvPr>
        </p:nvSpPr>
        <p:spPr>
          <a:xfrm>
            <a:off x="521719" y="368300"/>
            <a:ext cx="4752000" cy="720000"/>
          </a:xfrm>
        </p:spPr>
        <p:txBody>
          <a:bodyPr/>
          <a:lstStyle>
            <a:lvl1pPr>
              <a:defRPr sz="2400"/>
            </a:lvl1pPr>
          </a:lstStyle>
          <a:p>
            <a:r>
              <a:rPr lang="en-US"/>
              <a:t>Click to edit Master title style</a:t>
            </a:r>
          </a:p>
        </p:txBody>
      </p:sp>
      <p:sp>
        <p:nvSpPr>
          <p:cNvPr id="4" name="Footer Placeholder 3">
            <a:extLst>
              <a:ext uri="{FF2B5EF4-FFF2-40B4-BE49-F238E27FC236}">
                <a16:creationId xmlns:a16="http://schemas.microsoft.com/office/drawing/2014/main" id="{73A9AE08-DFE3-4F66-8D2D-66A88336D314}"/>
              </a:ext>
            </a:extLst>
          </p:cNvPr>
          <p:cNvSpPr>
            <a:spLocks noGrp="1"/>
          </p:cNvSpPr>
          <p:nvPr>
            <p:ph type="ftr" sz="quarter" idx="10"/>
          </p:nvPr>
        </p:nvSpPr>
        <p:spPr/>
        <p:txBody>
          <a:bodyPr/>
          <a:lstStyle/>
          <a:p>
            <a:r>
              <a:rPr lang="en-GB"/>
              <a:t>Gavi Presentation Template</a:t>
            </a:r>
          </a:p>
        </p:txBody>
      </p:sp>
      <p:sp>
        <p:nvSpPr>
          <p:cNvPr id="12" name="TextBox 11">
            <a:extLst>
              <a:ext uri="{FF2B5EF4-FFF2-40B4-BE49-F238E27FC236}">
                <a16:creationId xmlns:a16="http://schemas.microsoft.com/office/drawing/2014/main" id="{FC85B7DD-F030-493F-9A68-7982B4405F52}"/>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pic>
        <p:nvPicPr>
          <p:cNvPr id="8" name="Picture 11">
            <a:extLst>
              <a:ext uri="{FF2B5EF4-FFF2-40B4-BE49-F238E27FC236}">
                <a16:creationId xmlns:a16="http://schemas.microsoft.com/office/drawing/2014/main" id="{A6CB1B96-1A46-4973-B7BD-64DCCA8A87F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032734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5CB9"/>
              </a:gs>
              <a:gs pos="100000">
                <a:srgbClr val="002E5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 name="Title 1">
            <a:extLst>
              <a:ext uri="{FF2B5EF4-FFF2-40B4-BE49-F238E27FC236}">
                <a16:creationId xmlns:a16="http://schemas.microsoft.com/office/drawing/2014/main" id="{FF94B207-3E7A-4AF8-A74F-5D81018C3519}"/>
              </a:ext>
            </a:extLst>
          </p:cNvPr>
          <p:cNvSpPr>
            <a:spLocks noGrp="1"/>
          </p:cNvSpPr>
          <p:nvPr>
            <p:ph type="title"/>
          </p:nvPr>
        </p:nvSpPr>
        <p:spPr>
          <a:xfrm>
            <a:off x="521719" y="368300"/>
            <a:ext cx="4752000" cy="720000"/>
          </a:xfrm>
        </p:spPr>
        <p:txBody>
          <a:bodyPr/>
          <a:lstStyle>
            <a:lvl1pPr>
              <a:defRPr sz="2400">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5773DA07-AFBE-4E47-ABAE-A393C0E267D8}"/>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
        <p:nvSpPr>
          <p:cNvPr id="12" name="TextBox 11">
            <a:extLst>
              <a:ext uri="{FF2B5EF4-FFF2-40B4-BE49-F238E27FC236}">
                <a16:creationId xmlns:a16="http://schemas.microsoft.com/office/drawing/2014/main" id="{6FAA31CC-8A79-4AA4-A881-41FD494174B2}"/>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3" name="Picture 11">
            <a:extLst>
              <a:ext uri="{FF2B5EF4-FFF2-40B4-BE49-F238E27FC236}">
                <a16:creationId xmlns:a16="http://schemas.microsoft.com/office/drawing/2014/main" id="{5B1CD030-BA45-4F09-B960-84160115750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776472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24340419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F75132C-40FD-42C3-9691-72CA8EA6CAD4}"/>
              </a:ext>
            </a:extLst>
          </p:cNvPr>
          <p:cNvSpPr>
            <a:spLocks noGrp="1"/>
          </p:cNvSpPr>
          <p:nvPr>
            <p:ph type="title"/>
          </p:nvPr>
        </p:nvSpPr>
        <p:spPr>
          <a:xfrm>
            <a:off x="521719" y="368300"/>
            <a:ext cx="6912000" cy="720000"/>
          </a:xfrm>
        </p:spPr>
        <p:txBody>
          <a:bodyPr/>
          <a:lstStyle>
            <a:lvl1pPr>
              <a:defRPr sz="2400"/>
            </a:lvl1pPr>
          </a:lstStyle>
          <a:p>
            <a:r>
              <a:rPr lang="en-US"/>
              <a:t>Click to edit Master title style</a:t>
            </a:r>
          </a:p>
        </p:txBody>
      </p:sp>
      <p:sp>
        <p:nvSpPr>
          <p:cNvPr id="4" name="Footer Placeholder 3">
            <a:extLst>
              <a:ext uri="{FF2B5EF4-FFF2-40B4-BE49-F238E27FC236}">
                <a16:creationId xmlns:a16="http://schemas.microsoft.com/office/drawing/2014/main" id="{65C2947D-6CAA-4911-B9F3-D2FE918D9E24}"/>
              </a:ext>
            </a:extLst>
          </p:cNvPr>
          <p:cNvSpPr>
            <a:spLocks noGrp="1"/>
          </p:cNvSpPr>
          <p:nvPr>
            <p:ph type="ftr" sz="quarter" idx="10"/>
          </p:nvPr>
        </p:nvSpPr>
        <p:spPr/>
        <p:txBody>
          <a:bodyPr/>
          <a:lstStyle/>
          <a:p>
            <a:r>
              <a:rPr lang="en-GB"/>
              <a:t>Gavi Presentation Template</a:t>
            </a:r>
          </a:p>
        </p:txBody>
      </p:sp>
      <p:sp>
        <p:nvSpPr>
          <p:cNvPr id="14" name="TextBox 13">
            <a:extLst>
              <a:ext uri="{FF2B5EF4-FFF2-40B4-BE49-F238E27FC236}">
                <a16:creationId xmlns:a16="http://schemas.microsoft.com/office/drawing/2014/main" id="{2A31AC47-59FD-4025-82CD-C7AE5C1CFE36}"/>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pic>
        <p:nvPicPr>
          <p:cNvPr id="8" name="Picture 11">
            <a:extLst>
              <a:ext uri="{FF2B5EF4-FFF2-40B4-BE49-F238E27FC236}">
                <a16:creationId xmlns:a16="http://schemas.microsoft.com/office/drawing/2014/main" id="{3829B184-DFF7-403D-B49E-EF706C164AE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53836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CB9"/>
              </a:gs>
              <a:gs pos="100000">
                <a:srgbClr val="002E5D"/>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3" name="Title 2">
            <a:extLst>
              <a:ext uri="{FF2B5EF4-FFF2-40B4-BE49-F238E27FC236}">
                <a16:creationId xmlns:a16="http://schemas.microsoft.com/office/drawing/2014/main" id="{1FB488A7-9D89-4F77-8D8A-4880F8B81A9E}"/>
              </a:ext>
            </a:extLst>
          </p:cNvPr>
          <p:cNvSpPr>
            <a:spLocks noGrp="1"/>
          </p:cNvSpPr>
          <p:nvPr>
            <p:ph type="title"/>
          </p:nvPr>
        </p:nvSpPr>
        <p:spPr>
          <a:xfrm>
            <a:off x="521719" y="368300"/>
            <a:ext cx="6912000" cy="720000"/>
          </a:xfrm>
        </p:spPr>
        <p:txBody>
          <a:bodyPr/>
          <a:lstStyle>
            <a:lvl1pPr>
              <a:defRPr sz="2400">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B976249-7883-4790-8065-FDD0BBDF6761}"/>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
        <p:nvSpPr>
          <p:cNvPr id="10" name="TextBox 9">
            <a:extLst>
              <a:ext uri="{FF2B5EF4-FFF2-40B4-BE49-F238E27FC236}">
                <a16:creationId xmlns:a16="http://schemas.microsoft.com/office/drawing/2014/main" id="{809D98C0-FF26-43E5-8485-D8E63215415E}"/>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11" name="Picture 11">
            <a:extLst>
              <a:ext uri="{FF2B5EF4-FFF2-40B4-BE49-F238E27FC236}">
                <a16:creationId xmlns:a16="http://schemas.microsoft.com/office/drawing/2014/main" id="{733C0D91-3531-4A2A-B84E-7D306F3B43D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833273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21999" y="3826333"/>
            <a:ext cx="11154063"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2" name="Footer Placeholder 1">
            <a:extLst>
              <a:ext uri="{FF2B5EF4-FFF2-40B4-BE49-F238E27FC236}">
                <a16:creationId xmlns:a16="http://schemas.microsoft.com/office/drawing/2014/main" id="{92A4E63F-A6AF-4043-9380-557C18D00583}"/>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
        <p:nvSpPr>
          <p:cNvPr id="8" name="TextBox 7">
            <a:extLst>
              <a:ext uri="{FF2B5EF4-FFF2-40B4-BE49-F238E27FC236}">
                <a16:creationId xmlns:a16="http://schemas.microsoft.com/office/drawing/2014/main" id="{9AD5956A-20DB-409A-9C42-AFA6B83475DF}"/>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6" name="Picture 11">
            <a:extLst>
              <a:ext uri="{FF2B5EF4-FFF2-40B4-BE49-F238E27FC236}">
                <a16:creationId xmlns:a16="http://schemas.microsoft.com/office/drawing/2014/main" id="{9B5CBB10-99E8-4AA6-8B83-98A31D0FCBC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74631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bwMode="white">
          <a:xfrm>
            <a:off x="521999" y="625475"/>
            <a:ext cx="932688" cy="932688"/>
          </a:xfrm>
          <a:prstGeom prst="rect">
            <a:avLst/>
          </a:prstGeom>
          <a:no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521999" y="3826333"/>
            <a:ext cx="11154063"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pic>
        <p:nvPicPr>
          <p:cNvPr id="9" name="Picture 11">
            <a:extLst>
              <a:ext uri="{FF2B5EF4-FFF2-40B4-BE49-F238E27FC236}">
                <a16:creationId xmlns:a16="http://schemas.microsoft.com/office/drawing/2014/main" id="{1B442751-1F0A-4CB2-A8BD-1D52FEE62B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D85E9BBB-1DCA-442A-B5EA-840518D59CE3}"/>
              </a:ext>
            </a:extLst>
          </p:cNvPr>
          <p:cNvSpPr>
            <a:spLocks noGrp="1"/>
          </p:cNvSpPr>
          <p:nvPr>
            <p:ph type="ftr" sz="quarter" idx="10"/>
          </p:nvPr>
        </p:nvSpPr>
        <p:spPr/>
        <p:txBody>
          <a:bodyPr/>
          <a:lstStyle/>
          <a:p>
            <a:r>
              <a:rPr lang="en-GB"/>
              <a:t>Gavi Presentation Template</a:t>
            </a:r>
          </a:p>
        </p:txBody>
      </p:sp>
      <p:sp>
        <p:nvSpPr>
          <p:cNvPr id="10" name="Rectangle 9">
            <a:extLst>
              <a:ext uri="{FF2B5EF4-FFF2-40B4-BE49-F238E27FC236}">
                <a16:creationId xmlns:a16="http://schemas.microsoft.com/office/drawing/2014/main" id="{E723D34A-B1C2-47D6-8622-DA42C514D82C}"/>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4642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E5D"/>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CB9"/>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
        <p:nvSpPr>
          <p:cNvPr id="8" name="TextBox 7">
            <a:extLst>
              <a:ext uri="{FF2B5EF4-FFF2-40B4-BE49-F238E27FC236}">
                <a16:creationId xmlns:a16="http://schemas.microsoft.com/office/drawing/2014/main" id="{3FECFCA7-6C75-428C-BAA0-6F3C015C78D1}"/>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sp>
        <p:nvSpPr>
          <p:cNvPr id="4" name="Footer Placeholder 3">
            <a:extLst>
              <a:ext uri="{FF2B5EF4-FFF2-40B4-BE49-F238E27FC236}">
                <a16:creationId xmlns:a16="http://schemas.microsoft.com/office/drawing/2014/main" id="{07A0FD7E-C6EE-4F26-B609-E433B44A6053}"/>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pic>
        <p:nvPicPr>
          <p:cNvPr id="10" name="Picture 11">
            <a:extLst>
              <a:ext uri="{FF2B5EF4-FFF2-40B4-BE49-F238E27FC236}">
                <a16:creationId xmlns:a16="http://schemas.microsoft.com/office/drawing/2014/main" id="{5F9AB713-98E1-443F-BAF0-DC60363CA61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19073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683A40-1D5B-459C-9F79-F3BA61826BEF}"/>
              </a:ext>
            </a:extLst>
          </p:cNvPr>
          <p:cNvSpPr>
            <a:spLocks noGrp="1"/>
          </p:cNvSpPr>
          <p:nvPr>
            <p:ph type="title"/>
          </p:nvPr>
        </p:nvSpPr>
        <p:spPr/>
        <p:txBody>
          <a:bodyPr/>
          <a:lstStyle>
            <a:lvl1pPr>
              <a:defRPr sz="2400">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066BBD7B-DBC5-456A-BB2C-7A67E8D11A49}"/>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8" name="Picture 11">
            <a:extLst>
              <a:ext uri="{FF2B5EF4-FFF2-40B4-BE49-F238E27FC236}">
                <a16:creationId xmlns:a16="http://schemas.microsoft.com/office/drawing/2014/main" id="{F6C8BD07-B6C1-4DEC-9674-B6E432F6148F}"/>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Footer Placeholder 5">
            <a:extLst>
              <a:ext uri="{FF2B5EF4-FFF2-40B4-BE49-F238E27FC236}">
                <a16:creationId xmlns:a16="http://schemas.microsoft.com/office/drawing/2014/main" id="{A2541B07-2531-4AC4-9F12-B1397C84679B}"/>
              </a:ext>
            </a:extLst>
          </p:cNvPr>
          <p:cNvSpPr>
            <a:spLocks noGrp="1"/>
          </p:cNvSpPr>
          <p:nvPr>
            <p:ph type="ftr" sz="quarter" idx="10"/>
          </p:nvPr>
        </p:nvSpPr>
        <p:spPr/>
        <p:txBody>
          <a:bodyPr/>
          <a:lstStyle>
            <a:lvl1pPr>
              <a:defRPr>
                <a:solidFill>
                  <a:schemeClr val="bg1"/>
                </a:solidFill>
              </a:defRPr>
            </a:lvl1pPr>
          </a:lstStyle>
          <a:p>
            <a:r>
              <a:rPr lang="en-GB"/>
              <a:t>Gavi Presentation Template</a:t>
            </a:r>
          </a:p>
        </p:txBody>
      </p:sp>
    </p:spTree>
    <p:extLst>
      <p:ext uri="{BB962C8B-B14F-4D97-AF65-F5344CB8AC3E}">
        <p14:creationId xmlns:p14="http://schemas.microsoft.com/office/powerpoint/2010/main" val="637349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extBox 19"/>
          <p:cNvSpPr txBox="1"/>
          <p:nvPr userDrawn="1"/>
        </p:nvSpPr>
        <p:spPr>
          <a:xfrm>
            <a:off x="521718" y="2710918"/>
            <a:ext cx="3045047" cy="1495794"/>
          </a:xfrm>
          <a:prstGeom prst="rect">
            <a:avLst/>
          </a:prstGeom>
          <a:noFill/>
        </p:spPr>
        <p:txBody>
          <a:bodyPr wrap="square" lIns="0" tIns="0" rIns="0" bIns="0" rtlCol="0" anchor="ctr">
            <a:spAutoFit/>
          </a:bodyPr>
          <a:lstStyle/>
          <a:p>
            <a:pPr marL="0" indent="0">
              <a:lnSpc>
                <a:spcPct val="90000"/>
              </a:lnSpc>
              <a:spcAft>
                <a:spcPts val="0"/>
              </a:spcAft>
              <a:buFontTx/>
              <a:buNone/>
            </a:pPr>
            <a:r>
              <a:rPr lang="en-US" sz="5400" b="1">
                <a:solidFill>
                  <a:schemeClr val="tx2"/>
                </a:solidFill>
                <a:latin typeface="+mn-lt"/>
                <a:sym typeface="Trebuchet MS" panose="020B0603020202020204" pitchFamily="34" charset="0"/>
              </a:rPr>
              <a:t>Table of contents</a:t>
            </a: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3C50E8-22AD-4B88-B8F3-9924839A9DA0}"/>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2" name="Footer Placeholder 1">
            <a:extLst>
              <a:ext uri="{FF2B5EF4-FFF2-40B4-BE49-F238E27FC236}">
                <a16:creationId xmlns:a16="http://schemas.microsoft.com/office/drawing/2014/main" id="{B3BD3805-B3C6-4BC2-99DA-778C3D02C3B2}"/>
              </a:ext>
            </a:extLst>
          </p:cNvPr>
          <p:cNvSpPr>
            <a:spLocks noGrp="1"/>
          </p:cNvSpPr>
          <p:nvPr>
            <p:ph type="ftr" sz="quarter" idx="10"/>
          </p:nvPr>
        </p:nvSpPr>
        <p:spPr/>
        <p:txBody>
          <a:bodyPr/>
          <a:lstStyle/>
          <a:p>
            <a:r>
              <a:rPr lang="en-GB"/>
              <a:t>Gavi Presentation Template</a:t>
            </a:r>
          </a:p>
        </p:txBody>
      </p:sp>
      <p:pic>
        <p:nvPicPr>
          <p:cNvPr id="12" name="Picture 11">
            <a:extLst>
              <a:ext uri="{FF2B5EF4-FFF2-40B4-BE49-F238E27FC236}">
                <a16:creationId xmlns:a16="http://schemas.microsoft.com/office/drawing/2014/main" id="{872E1C1E-96FC-4AE4-9A70-8EFA105F7C7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212648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E0D80DA1-2C1F-492F-8491-7B16EB45568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Rectangle 5">
            <a:extLst>
              <a:ext uri="{FF2B5EF4-FFF2-40B4-BE49-F238E27FC236}">
                <a16:creationId xmlns:a16="http://schemas.microsoft.com/office/drawing/2014/main" id="{D4533D35-07C0-4F84-B67C-0CE6C5ED9F0A}"/>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5476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D. Disclaimer">
    <p:bg>
      <p:bgPr>
        <a:solidFill>
          <a:srgbClr val="FF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622A28-CCC1-4BFC-94A2-7A0B0D74F648}"/>
              </a:ext>
            </a:extLst>
          </p:cNvPr>
          <p:cNvSpPr/>
          <p:nvPr userDrawn="1"/>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11" name="Title 6">
            <a:extLst>
              <a:ext uri="{FF2B5EF4-FFF2-40B4-BE49-F238E27FC236}">
                <a16:creationId xmlns:a16="http://schemas.microsoft.com/office/drawing/2014/main" id="{656E4442-60EB-40E4-BD4F-819B1962035C}"/>
              </a:ext>
            </a:extLst>
          </p:cNvPr>
          <p:cNvSpPr txBox="1">
            <a:spLocks/>
          </p:cNvSpPr>
          <p:nvPr userDrawn="1"/>
        </p:nvSpPr>
        <p:spPr>
          <a:xfrm>
            <a:off x="522000" y="2952301"/>
            <a:ext cx="3500958" cy="747897"/>
          </a:xfrm>
          <a:prstGeom prst="rect">
            <a:avLst/>
          </a:prstGeom>
        </p:spPr>
        <p:txBody>
          <a:bodyPr vert="horz" wrap="non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400" b="1">
                <a:gradFill>
                  <a:gsLst>
                    <a:gs pos="100000">
                      <a:schemeClr val="tx2"/>
                    </a:gs>
                    <a:gs pos="1000">
                      <a:schemeClr val="tx2">
                        <a:lumMod val="50000"/>
                      </a:schemeClr>
                    </a:gs>
                  </a:gsLst>
                  <a:lin ang="2700000" scaled="0"/>
                </a:gradFill>
                <a:latin typeface="+mn-lt"/>
                <a:sym typeface="Trebuchet MS" panose="020B0603020202020204" pitchFamily="34" charset="0"/>
              </a:rPr>
              <a:t>Disclaimer</a:t>
            </a:r>
          </a:p>
        </p:txBody>
      </p:sp>
      <p:cxnSp>
        <p:nvCxnSpPr>
          <p:cNvPr id="12" name="Straight Connector 11">
            <a:extLst>
              <a:ext uri="{FF2B5EF4-FFF2-40B4-BE49-F238E27FC236}">
                <a16:creationId xmlns:a16="http://schemas.microsoft.com/office/drawing/2014/main" id="{36429217-66F1-40C5-9403-416BFC4AC21B}"/>
              </a:ext>
            </a:extLst>
          </p:cNvPr>
          <p:cNvCxnSpPr/>
          <p:nvPr userDrawn="1"/>
        </p:nvCxnSpPr>
        <p:spPr>
          <a:xfrm>
            <a:off x="4367898" y="1630185"/>
            <a:ext cx="0" cy="3392129"/>
          </a:xfrm>
          <a:prstGeom prst="line">
            <a:avLst/>
          </a:prstGeom>
          <a:ln w="9525">
            <a:solidFill>
              <a:schemeClr val="tx2">
                <a:lumMod val="50000"/>
              </a:schemeClr>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13" name="Picture 11">
            <a:extLst>
              <a:ext uri="{FF2B5EF4-FFF2-40B4-BE49-F238E27FC236}">
                <a16:creationId xmlns:a16="http://schemas.microsoft.com/office/drawing/2014/main" id="{CD633DFC-0675-4A61-B9B0-1BEFAAA2E00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 name="Footer Placeholder 1">
            <a:extLst>
              <a:ext uri="{FF2B5EF4-FFF2-40B4-BE49-F238E27FC236}">
                <a16:creationId xmlns:a16="http://schemas.microsoft.com/office/drawing/2014/main" id="{BFD9EA71-77FA-47EE-B3C4-C4C33BAD2EE5}"/>
              </a:ext>
            </a:extLst>
          </p:cNvPr>
          <p:cNvSpPr>
            <a:spLocks noGrp="1"/>
          </p:cNvSpPr>
          <p:nvPr>
            <p:ph type="ftr" sz="quarter" idx="10"/>
          </p:nvPr>
        </p:nvSpPr>
        <p:spPr/>
        <p:txBody>
          <a:bodyPr/>
          <a:lstStyle/>
          <a:p>
            <a:r>
              <a:rPr lang="en-GB"/>
              <a:t>Gavi Presentation Template</a:t>
            </a:r>
          </a:p>
        </p:txBody>
      </p:sp>
      <p:sp>
        <p:nvSpPr>
          <p:cNvPr id="14" name="Rectangle 13">
            <a:extLst>
              <a:ext uri="{FF2B5EF4-FFF2-40B4-BE49-F238E27FC236}">
                <a16:creationId xmlns:a16="http://schemas.microsoft.com/office/drawing/2014/main" id="{79641777-E9F4-46BE-A122-FEB35BCE3001}"/>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278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D. Layout guide">
    <p:bg>
      <p:bgPr>
        <a:solidFill>
          <a:srgbClr val="FFFFFF"/>
        </a:soli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FC39338F-05A9-49D3-9C17-26C0B4EE2C54}"/>
              </a:ext>
            </a:extLst>
          </p:cNvPr>
          <p:cNvGrpSpPr/>
          <p:nvPr userDrawn="1"/>
        </p:nvGrpSpPr>
        <p:grpSpPr>
          <a:xfrm>
            <a:off x="-600" y="0"/>
            <a:ext cx="12193200" cy="6858000"/>
            <a:chOff x="-600" y="0"/>
            <a:chExt cx="12193200" cy="6858000"/>
          </a:xfrm>
        </p:grpSpPr>
        <p:sp>
          <p:nvSpPr>
            <p:cNvPr id="101" name="Slide edges">
              <a:extLst>
                <a:ext uri="{FF2B5EF4-FFF2-40B4-BE49-F238E27FC236}">
                  <a16:creationId xmlns:a16="http://schemas.microsoft.com/office/drawing/2014/main" id="{053F5AA5-86BB-4B0C-80A3-B3A79785C9D7}"/>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grpSp>
          <p:nvGrpSpPr>
            <p:cNvPr id="102" name="Five column measure">
              <a:extLst>
                <a:ext uri="{FF2B5EF4-FFF2-40B4-BE49-F238E27FC236}">
                  <a16:creationId xmlns:a16="http://schemas.microsoft.com/office/drawing/2014/main" id="{416EE21B-190A-41ED-96F7-E9D325E52FE1}"/>
                </a:ext>
              </a:extLst>
            </p:cNvPr>
            <p:cNvGrpSpPr/>
            <p:nvPr userDrawn="1"/>
          </p:nvGrpSpPr>
          <p:grpSpPr>
            <a:xfrm>
              <a:off x="629400" y="5673370"/>
              <a:ext cx="10933200" cy="79536"/>
              <a:chOff x="629400" y="5975122"/>
              <a:chExt cx="10933200" cy="79536"/>
            </a:xfrm>
          </p:grpSpPr>
          <p:sp>
            <p:nvSpPr>
              <p:cNvPr id="190" name="Rectangle 5">
                <a:extLst>
                  <a:ext uri="{FF2B5EF4-FFF2-40B4-BE49-F238E27FC236}">
                    <a16:creationId xmlns:a16="http://schemas.microsoft.com/office/drawing/2014/main" id="{427AEBD5-8DEE-4D79-BDD5-3083A7CC81AA}"/>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1" name="Rectangle 7">
                <a:extLst>
                  <a:ext uri="{FF2B5EF4-FFF2-40B4-BE49-F238E27FC236}">
                    <a16:creationId xmlns:a16="http://schemas.microsoft.com/office/drawing/2014/main" id="{E678DD71-AE0F-4F95-AA45-037AC56FECCB}"/>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2" name="Rectangle 9">
                <a:extLst>
                  <a:ext uri="{FF2B5EF4-FFF2-40B4-BE49-F238E27FC236}">
                    <a16:creationId xmlns:a16="http://schemas.microsoft.com/office/drawing/2014/main" id="{E16178A5-D942-4A70-AB7B-E3996DA89BC8}"/>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3" name="Rectangle 11">
                <a:extLst>
                  <a:ext uri="{FF2B5EF4-FFF2-40B4-BE49-F238E27FC236}">
                    <a16:creationId xmlns:a16="http://schemas.microsoft.com/office/drawing/2014/main" id="{F6A734E0-A05D-47B3-AC40-B3881EE777D4}"/>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4" name="Rectangle 13">
                <a:extLst>
                  <a:ext uri="{FF2B5EF4-FFF2-40B4-BE49-F238E27FC236}">
                    <a16:creationId xmlns:a16="http://schemas.microsoft.com/office/drawing/2014/main" id="{3303EE27-8695-46A0-AE23-755DC5322175}"/>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103" name="Baselines / anchors">
              <a:extLst>
                <a:ext uri="{FF2B5EF4-FFF2-40B4-BE49-F238E27FC236}">
                  <a16:creationId xmlns:a16="http://schemas.microsoft.com/office/drawing/2014/main" id="{11597762-44F7-447B-AC53-970BA3F71F39}"/>
                </a:ext>
              </a:extLst>
            </p:cNvPr>
            <p:cNvGrpSpPr/>
            <p:nvPr userDrawn="1"/>
          </p:nvGrpSpPr>
          <p:grpSpPr>
            <a:xfrm>
              <a:off x="-600" y="368300"/>
              <a:ext cx="12193200" cy="5245398"/>
              <a:chOff x="12623800" y="622800"/>
              <a:chExt cx="11176000" cy="5245398"/>
            </a:xfrm>
          </p:grpSpPr>
          <p:cxnSp>
            <p:nvCxnSpPr>
              <p:cNvPr id="125" name="Straight Connector 124">
                <a:extLst>
                  <a:ext uri="{FF2B5EF4-FFF2-40B4-BE49-F238E27FC236}">
                    <a16:creationId xmlns:a16="http://schemas.microsoft.com/office/drawing/2014/main" id="{AB6BA823-84DC-4C2C-886C-203BD9222867}"/>
                  </a:ext>
                </a:extLst>
              </p:cNvPr>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51C3073-0645-4093-8873-D7AD86A8C0B7}"/>
                  </a:ext>
                </a:extLst>
              </p:cNvPr>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F339A0E-5079-4856-A939-3BCF425C51F4}"/>
                  </a:ext>
                </a:extLst>
              </p:cNvPr>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B1DB729-E184-42B9-98B1-D0D1AC554AFA}"/>
                  </a:ext>
                </a:extLst>
              </p:cNvPr>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FE7D5A7-0EFB-480F-952D-D63429C1E7E7}"/>
                  </a:ext>
                </a:extLst>
              </p:cNvPr>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E31EF96-D6CD-4562-860B-F3E9846EC148}"/>
                  </a:ext>
                </a:extLst>
              </p:cNvPr>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83AE312-86B3-48F1-B9D0-D3A35CAB1A51}"/>
                  </a:ext>
                </a:extLst>
              </p:cNvPr>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38B60A5-B1CC-4589-95DC-E9A598A35A64}"/>
                  </a:ext>
                </a:extLst>
              </p:cNvPr>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E71132B-FE51-470C-A249-E54A4023037C}"/>
                  </a:ext>
                </a:extLst>
              </p:cNvPr>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6989AD5-FFE4-4358-9281-A331C2CE68A3}"/>
                  </a:ext>
                </a:extLst>
              </p:cNvPr>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62A62C4-1C9E-4C44-887F-916C5E5DA827}"/>
                  </a:ext>
                </a:extLst>
              </p:cNvPr>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E4CFC23-973F-4D4F-B1CD-C5A37C2BE8F5}"/>
                  </a:ext>
                </a:extLst>
              </p:cNvPr>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B9549C2-E52F-4790-8DAC-4EB2F09B9F49}"/>
                  </a:ext>
                </a:extLst>
              </p:cNvPr>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5F39C56-A6DD-48F7-8588-18A79D4D84A9}"/>
                  </a:ext>
                </a:extLst>
              </p:cNvPr>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606FA32-B9AF-4AE7-944C-8739B8618F93}"/>
                  </a:ext>
                </a:extLst>
              </p:cNvPr>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2199341-C323-4C9E-BCBF-0D6BB33BE79C}"/>
                  </a:ext>
                </a:extLst>
              </p:cNvPr>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F24462C-2CE4-4670-A174-95174CA0111E}"/>
                  </a:ext>
                </a:extLst>
              </p:cNvPr>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380D264-4FD0-440B-A707-6AB41259620F}"/>
                  </a:ext>
                </a:extLst>
              </p:cNvPr>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79770FF-7A66-4670-A1AC-B8661D8620EA}"/>
                  </a:ext>
                </a:extLst>
              </p:cNvPr>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04" name="Gutter space">
              <a:extLst>
                <a:ext uri="{FF2B5EF4-FFF2-40B4-BE49-F238E27FC236}">
                  <a16:creationId xmlns:a16="http://schemas.microsoft.com/office/drawing/2014/main" id="{87A63F8B-2490-432E-B326-16154F80A64E}"/>
                </a:ext>
              </a:extLst>
            </p:cNvPr>
            <p:cNvGrpSpPr/>
            <p:nvPr userDrawn="1"/>
          </p:nvGrpSpPr>
          <p:grpSpPr>
            <a:xfrm>
              <a:off x="1279890" y="368301"/>
              <a:ext cx="9638000" cy="5414282"/>
              <a:chOff x="1277000" y="623550"/>
              <a:chExt cx="9638000" cy="5537047"/>
            </a:xfrm>
          </p:grpSpPr>
          <p:sp>
            <p:nvSpPr>
              <p:cNvPr id="114" name="Rectangle 34">
                <a:extLst>
                  <a:ext uri="{FF2B5EF4-FFF2-40B4-BE49-F238E27FC236}">
                    <a16:creationId xmlns:a16="http://schemas.microsoft.com/office/drawing/2014/main" id="{026F8537-D6ED-4497-A7D9-0D16AADD0BE5}"/>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5" name="Rectangle 35">
                <a:extLst>
                  <a:ext uri="{FF2B5EF4-FFF2-40B4-BE49-F238E27FC236}">
                    <a16:creationId xmlns:a16="http://schemas.microsoft.com/office/drawing/2014/main" id="{93F12EAA-DAAC-4FB5-9E88-4F3C3742F065}"/>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6" name="Rectangle 36">
                <a:extLst>
                  <a:ext uri="{FF2B5EF4-FFF2-40B4-BE49-F238E27FC236}">
                    <a16:creationId xmlns:a16="http://schemas.microsoft.com/office/drawing/2014/main" id="{E048D8A8-AB2D-4A93-99EB-26214D666FF0}"/>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7" name="Rectangle 37">
                <a:extLst>
                  <a:ext uri="{FF2B5EF4-FFF2-40B4-BE49-F238E27FC236}">
                    <a16:creationId xmlns:a16="http://schemas.microsoft.com/office/drawing/2014/main" id="{46B86490-DD2D-45EE-AB46-553F16565503}"/>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8" name="Rectangle 38">
                <a:extLst>
                  <a:ext uri="{FF2B5EF4-FFF2-40B4-BE49-F238E27FC236}">
                    <a16:creationId xmlns:a16="http://schemas.microsoft.com/office/drawing/2014/main" id="{C7B79D34-6631-4F8E-82B5-EA276621581C}"/>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9" name="Rectangle 39">
                <a:extLst>
                  <a:ext uri="{FF2B5EF4-FFF2-40B4-BE49-F238E27FC236}">
                    <a16:creationId xmlns:a16="http://schemas.microsoft.com/office/drawing/2014/main" id="{06F83680-3907-4D45-82C3-8629E2D53AFE}"/>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0" name="Rectangle 40">
                <a:extLst>
                  <a:ext uri="{FF2B5EF4-FFF2-40B4-BE49-F238E27FC236}">
                    <a16:creationId xmlns:a16="http://schemas.microsoft.com/office/drawing/2014/main" id="{D853D70D-C780-429B-8CC1-40331B36C28F}"/>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1" name="Rectangle 41">
                <a:extLst>
                  <a:ext uri="{FF2B5EF4-FFF2-40B4-BE49-F238E27FC236}">
                    <a16:creationId xmlns:a16="http://schemas.microsoft.com/office/drawing/2014/main" id="{8D59E2F3-9908-4A3F-A375-72A7A216E310}"/>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2" name="Rectangle 42">
                <a:extLst>
                  <a:ext uri="{FF2B5EF4-FFF2-40B4-BE49-F238E27FC236}">
                    <a16:creationId xmlns:a16="http://schemas.microsoft.com/office/drawing/2014/main" id="{B87AF85A-232B-4690-855A-469928B79AA6}"/>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3" name="Rectangle 43">
                <a:extLst>
                  <a:ext uri="{FF2B5EF4-FFF2-40B4-BE49-F238E27FC236}">
                    <a16:creationId xmlns:a16="http://schemas.microsoft.com/office/drawing/2014/main" id="{05113A1B-FF28-4D71-A7AA-D0DA5E837591}"/>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4" name="Rectangle 44">
                <a:extLst>
                  <a:ext uri="{FF2B5EF4-FFF2-40B4-BE49-F238E27FC236}">
                    <a16:creationId xmlns:a16="http://schemas.microsoft.com/office/drawing/2014/main" id="{755CC306-87B8-4878-8F66-DCA817B9707A}"/>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05" name="Footnote measure">
              <a:extLst>
                <a:ext uri="{FF2B5EF4-FFF2-40B4-BE49-F238E27FC236}">
                  <a16:creationId xmlns:a16="http://schemas.microsoft.com/office/drawing/2014/main" id="{8C54462A-91CF-4039-8B54-FBAA2B558D74}"/>
                </a:ext>
              </a:extLst>
            </p:cNvPr>
            <p:cNvSpPr>
              <a:spLocks noChangeArrowheads="1"/>
            </p:cNvSpPr>
            <p:nvPr userDrawn="1"/>
          </p:nvSpPr>
          <p:spPr bwMode="auto">
            <a:xfrm>
              <a:off x="521719" y="5789612"/>
              <a:ext cx="11154344" cy="486685"/>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6" name="Whitespace measure">
              <a:extLst>
                <a:ext uri="{FF2B5EF4-FFF2-40B4-BE49-F238E27FC236}">
                  <a16:creationId xmlns:a16="http://schemas.microsoft.com/office/drawing/2014/main" id="{32112515-CC33-4865-A61D-AD71897228C1}"/>
                </a:ext>
              </a:extLst>
            </p:cNvPr>
            <p:cNvSpPr>
              <a:spLocks noChangeArrowheads="1"/>
            </p:cNvSpPr>
            <p:nvPr userDrawn="1"/>
          </p:nvSpPr>
          <p:spPr bwMode="auto">
            <a:xfrm>
              <a:off x="521719" y="1088300"/>
              <a:ext cx="11154344" cy="23767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7" name="Footnote example">
              <a:extLst>
                <a:ext uri="{FF2B5EF4-FFF2-40B4-BE49-F238E27FC236}">
                  <a16:creationId xmlns:a16="http://schemas.microsoft.com/office/drawing/2014/main" id="{6ACA4774-23A3-41DA-AD10-371299CD413F}"/>
                </a:ext>
              </a:extLst>
            </p:cNvPr>
            <p:cNvSpPr txBox="1"/>
            <p:nvPr/>
          </p:nvSpPr>
          <p:spPr>
            <a:xfrm>
              <a:off x="521719" y="5860800"/>
              <a:ext cx="10018800"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nvGrpSpPr>
            <p:cNvPr id="108" name="Group 107">
              <a:extLst>
                <a:ext uri="{FF2B5EF4-FFF2-40B4-BE49-F238E27FC236}">
                  <a16:creationId xmlns:a16="http://schemas.microsoft.com/office/drawing/2014/main" id="{A641AE18-7797-4E3F-822A-E401A1177DD2}"/>
                </a:ext>
              </a:extLst>
            </p:cNvPr>
            <p:cNvGrpSpPr/>
            <p:nvPr userDrawn="1"/>
          </p:nvGrpSpPr>
          <p:grpSpPr>
            <a:xfrm>
              <a:off x="0" y="0"/>
              <a:ext cx="12192000" cy="6858000"/>
              <a:chOff x="0" y="0"/>
              <a:chExt cx="12192000" cy="6858000"/>
            </a:xfrm>
          </p:grpSpPr>
          <p:sp>
            <p:nvSpPr>
              <p:cNvPr id="110" name="Whitespace measure">
                <a:extLst>
                  <a:ext uri="{FF2B5EF4-FFF2-40B4-BE49-F238E27FC236}">
                    <a16:creationId xmlns:a16="http://schemas.microsoft.com/office/drawing/2014/main" id="{DB18FEBD-9ED2-4BA0-A0C7-DBE59724D120}"/>
                  </a:ext>
                </a:extLst>
              </p:cNvPr>
              <p:cNvSpPr>
                <a:spLocks noChangeArrowheads="1"/>
              </p:cNvSpPr>
              <p:nvPr userDrawn="1"/>
            </p:nvSpPr>
            <p:spPr bwMode="auto">
              <a:xfrm>
                <a:off x="521719" y="0"/>
                <a:ext cx="11154344" cy="367200"/>
              </a:xfrm>
              <a:prstGeom prst="rect">
                <a:avLst/>
              </a:pr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1" name="Whitespace measure">
                <a:extLst>
                  <a:ext uri="{FF2B5EF4-FFF2-40B4-BE49-F238E27FC236}">
                    <a16:creationId xmlns:a16="http://schemas.microsoft.com/office/drawing/2014/main" id="{E44532C6-041C-416B-8BF3-AA524D8924FF}"/>
                  </a:ext>
                </a:extLst>
              </p:cNvPr>
              <p:cNvSpPr>
                <a:spLocks noChangeArrowheads="1"/>
              </p:cNvSpPr>
              <p:nvPr userDrawn="1"/>
            </p:nvSpPr>
            <p:spPr bwMode="auto">
              <a:xfrm>
                <a:off x="0" y="0"/>
                <a:ext cx="522000" cy="6858000"/>
              </a:xfrm>
              <a:prstGeom prst="rect">
                <a:avLst/>
              </a:pr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2" name="Whitespace measure">
                <a:extLst>
                  <a:ext uri="{FF2B5EF4-FFF2-40B4-BE49-F238E27FC236}">
                    <a16:creationId xmlns:a16="http://schemas.microsoft.com/office/drawing/2014/main" id="{63D26505-23C9-4498-9AB0-6EE24BEA03B3}"/>
                  </a:ext>
                </a:extLst>
              </p:cNvPr>
              <p:cNvSpPr>
                <a:spLocks noChangeArrowheads="1"/>
              </p:cNvSpPr>
              <p:nvPr userDrawn="1"/>
            </p:nvSpPr>
            <p:spPr bwMode="auto">
              <a:xfrm>
                <a:off x="11670000" y="0"/>
                <a:ext cx="522000" cy="6858000"/>
              </a:xfrm>
              <a:prstGeom prst="rect">
                <a:avLst/>
              </a:pr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3" name="Whitespace measure">
                <a:extLst>
                  <a:ext uri="{FF2B5EF4-FFF2-40B4-BE49-F238E27FC236}">
                    <a16:creationId xmlns:a16="http://schemas.microsoft.com/office/drawing/2014/main" id="{98B8E1FA-787C-4944-8D9E-B0D1D39CF48C}"/>
                  </a:ext>
                </a:extLst>
              </p:cNvPr>
              <p:cNvSpPr>
                <a:spLocks noChangeArrowheads="1"/>
              </p:cNvSpPr>
              <p:nvPr userDrawn="1"/>
            </p:nvSpPr>
            <p:spPr bwMode="auto">
              <a:xfrm>
                <a:off x="521719" y="6276297"/>
                <a:ext cx="11154344" cy="581703"/>
              </a:xfrm>
              <a:prstGeom prst="rect">
                <a:avLst/>
              </a:pr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09" name="Live area">
              <a:extLst>
                <a:ext uri="{FF2B5EF4-FFF2-40B4-BE49-F238E27FC236}">
                  <a16:creationId xmlns:a16="http://schemas.microsoft.com/office/drawing/2014/main" id="{F698F6D9-ECED-4F2E-9D13-EE8048D6A41D}"/>
                </a:ext>
              </a:extLst>
            </p:cNvPr>
            <p:cNvSpPr/>
            <p:nvPr userDrawn="1"/>
          </p:nvSpPr>
          <p:spPr>
            <a:xfrm>
              <a:off x="521719" y="1325974"/>
              <a:ext cx="11154344" cy="445660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grpSp>
    </p:spTree>
    <p:extLst>
      <p:ext uri="{BB962C8B-B14F-4D97-AF65-F5344CB8AC3E}">
        <p14:creationId xmlns:p14="http://schemas.microsoft.com/office/powerpoint/2010/main" val="2753692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58823684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Arial" panose="020B0604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Arial" panose="020B0604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chemeClr val="bg1"/>
                </a:solidFill>
                <a:latin typeface="+mj-lt"/>
              </a:rPr>
              <a:t>Agenda</a:t>
            </a:r>
          </a:p>
        </p:txBody>
      </p:sp>
      <p:sp>
        <p:nvSpPr>
          <p:cNvPr id="14" name="TextBox 13">
            <a:extLst>
              <a:ext uri="{FF2B5EF4-FFF2-40B4-BE49-F238E27FC236}">
                <a16:creationId xmlns:a16="http://schemas.microsoft.com/office/drawing/2014/main" id="{0750235F-23A4-4E21-A944-91CDFDFB759C}"/>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9" name="Picture 11">
            <a:extLst>
              <a:ext uri="{FF2B5EF4-FFF2-40B4-BE49-F238E27FC236}">
                <a16:creationId xmlns:a16="http://schemas.microsoft.com/office/drawing/2014/main" id="{AE672DD8-F63C-40A0-850E-C8CDA359075C}"/>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32567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Arial" panose="020B0604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Arial" panose="020B0604020202020204" pitchFamily="34" charset="0"/>
            </a:endParaRPr>
          </a:p>
        </p:txBody>
      </p:sp>
      <p:sp>
        <p:nvSpPr>
          <p:cNvPr id="8" name="TextBox 7">
            <a:extLst>
              <a:ext uri="{FF2B5EF4-FFF2-40B4-BE49-F238E27FC236}">
                <a16:creationId xmlns:a16="http://schemas.microsoft.com/office/drawing/2014/main" id="{485DF2B7-65EE-4681-9051-4B413A1F59F0}"/>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7" name="Picture 11">
            <a:extLst>
              <a:ext uri="{FF2B5EF4-FFF2-40B4-BE49-F238E27FC236}">
                <a16:creationId xmlns:a16="http://schemas.microsoft.com/office/drawing/2014/main" id="{3DB2FC59-FD45-4E99-97FC-41C3BA68F72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387941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522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bg1"/>
                </a:solidFill>
                <a:latin typeface="+mj-lt"/>
              </a:rPr>
              <a:t>Agenda</a:t>
            </a:r>
          </a:p>
        </p:txBody>
      </p:sp>
      <p:cxnSp>
        <p:nvCxnSpPr>
          <p:cNvPr id="13" name="Straight Connector 12"/>
          <p:cNvCxnSpPr/>
          <p:nvPr userDrawn="1"/>
        </p:nvCxnSpPr>
        <p:spPr bwMode="white">
          <a:xfrm>
            <a:off x="522000" y="1206000"/>
            <a:ext cx="11671200"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AAA2AD-A2BA-4C8D-AAD2-F46814A0D6B3}"/>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7" name="Picture 11">
            <a:extLst>
              <a:ext uri="{FF2B5EF4-FFF2-40B4-BE49-F238E27FC236}">
                <a16:creationId xmlns:a16="http://schemas.microsoft.com/office/drawing/2014/main" id="{9E9FE395-9E84-4484-A5ED-898BA3172BB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700769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7" name="TextBox 16"/>
          <p:cNvSpPr txBox="1"/>
          <p:nvPr userDrawn="1"/>
        </p:nvSpPr>
        <p:spPr>
          <a:xfrm>
            <a:off x="522000" y="3206747"/>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rPr>
              <a:t>Agenda</a:t>
            </a:r>
          </a:p>
        </p:txBody>
      </p:sp>
      <p:sp>
        <p:nvSpPr>
          <p:cNvPr id="8" name="TextBox 7">
            <a:extLst>
              <a:ext uri="{FF2B5EF4-FFF2-40B4-BE49-F238E27FC236}">
                <a16:creationId xmlns:a16="http://schemas.microsoft.com/office/drawing/2014/main" id="{E7A2EAD6-99EF-4077-BC1B-18CC87EAC52A}"/>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9" name="Picture 11">
            <a:extLst>
              <a:ext uri="{FF2B5EF4-FFF2-40B4-BE49-F238E27FC236}">
                <a16:creationId xmlns:a16="http://schemas.microsoft.com/office/drawing/2014/main" id="{BBBFB40F-7339-44A6-B56F-BD1E1F060863}"/>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570714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Arial" panose="020B0604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Arial" panose="020B0604020202020204" pitchFamily="34" charset="0"/>
            </a:endParaRPr>
          </a:p>
        </p:txBody>
      </p:sp>
      <p:sp>
        <p:nvSpPr>
          <p:cNvPr id="11" name="TextBox 10"/>
          <p:cNvSpPr txBox="1"/>
          <p:nvPr userDrawn="1"/>
        </p:nvSpPr>
        <p:spPr>
          <a:xfrm>
            <a:off x="630000" y="907198"/>
            <a:ext cx="3448800" cy="3488400"/>
          </a:xfrm>
          <a:prstGeom prst="rect">
            <a:avLst/>
          </a:prstGeom>
          <a:noFill/>
          <a:ln w="9525" cap="flat" cmpd="sng" algn="ctr">
            <a:solidFill>
              <a:schemeClr val="tx2"/>
            </a:solidFill>
            <a:prstDash val="solid"/>
            <a:round/>
            <a:headEnd type="none" w="med" len="med"/>
            <a:tailEnd type="none" w="med" len="med"/>
          </a:ln>
        </p:spPr>
        <p:txBody>
          <a:bodyPr wrap="square" lIns="612000" tIns="468000" rIns="0" bIns="0" rtlCol="0" anchor="t">
            <a:spAutoFit/>
          </a:bodyPr>
          <a:lstStyle/>
          <a:p>
            <a:pPr>
              <a:lnSpc>
                <a:spcPct val="90000"/>
              </a:lnSpc>
              <a:spcAft>
                <a:spcPts val="600"/>
              </a:spcAft>
            </a:pPr>
            <a:endParaRPr lang="en-US" sz="5400">
              <a:solidFill>
                <a:schemeClr val="accent4"/>
              </a:solidFill>
            </a:endParaRPr>
          </a:p>
        </p:txBody>
      </p:sp>
      <p:sp>
        <p:nvSpPr>
          <p:cNvPr id="9" name="TextBox 1"/>
          <p:cNvSpPr txBox="1"/>
          <p:nvPr userDrawn="1"/>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chemeClr val="tx2"/>
                </a:solidFill>
              </a:rPr>
              <a:t>Agenda</a:t>
            </a:r>
          </a:p>
        </p:txBody>
      </p:sp>
      <p:pic>
        <p:nvPicPr>
          <p:cNvPr id="12" name="Picture 11">
            <a:extLst>
              <a:ext uri="{FF2B5EF4-FFF2-40B4-BE49-F238E27FC236}">
                <a16:creationId xmlns:a16="http://schemas.microsoft.com/office/drawing/2014/main" id="{7139F48D-C1C5-4E4F-A78A-6184D66A326E}"/>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633506" y="6109976"/>
            <a:ext cx="1036776" cy="381653"/>
          </a:xfrm>
          <a:prstGeom prst="rect">
            <a:avLst/>
          </a:prstGeom>
        </p:spPr>
      </p:pic>
      <p:sp>
        <p:nvSpPr>
          <p:cNvPr id="13" name="Rectangle 12">
            <a:extLst>
              <a:ext uri="{FF2B5EF4-FFF2-40B4-BE49-F238E27FC236}">
                <a16:creationId xmlns:a16="http://schemas.microsoft.com/office/drawing/2014/main" id="{E7A73C06-00CD-4229-8489-A412640C6CE9}"/>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3731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tx2"/>
              </a:solidFill>
              <a:latin typeface="Arial" panose="020B0604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schemeClr val="tx2"/>
              </a:solidFill>
              <a:latin typeface="Arial" panose="020B0604020202020204" pitchFamily="34" charset="0"/>
            </a:endParaRPr>
          </a:p>
        </p:txBody>
      </p:sp>
      <p:pic>
        <p:nvPicPr>
          <p:cNvPr id="6" name="Picture 11">
            <a:extLst>
              <a:ext uri="{FF2B5EF4-FFF2-40B4-BE49-F238E27FC236}">
                <a16:creationId xmlns:a16="http://schemas.microsoft.com/office/drawing/2014/main" id="{2CBF6CB0-6444-4424-B7EA-E1B38DEDB5D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633506" y="6109976"/>
            <a:ext cx="1036776" cy="381653"/>
          </a:xfrm>
          <a:prstGeom prst="rect">
            <a:avLst/>
          </a:prstGeom>
        </p:spPr>
      </p:pic>
      <p:sp>
        <p:nvSpPr>
          <p:cNvPr id="7" name="Rectangle 6">
            <a:extLst>
              <a:ext uri="{FF2B5EF4-FFF2-40B4-BE49-F238E27FC236}">
                <a16:creationId xmlns:a16="http://schemas.microsoft.com/office/drawing/2014/main" id="{58132EC1-8A22-49AA-A05A-655E9ED4DD7C}"/>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5080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6" name="Picture 11">
            <a:extLst>
              <a:ext uri="{FF2B5EF4-FFF2-40B4-BE49-F238E27FC236}">
                <a16:creationId xmlns:a16="http://schemas.microsoft.com/office/drawing/2014/main" id="{D3A54721-9415-4DA1-83FD-274F1D8640C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633506" y="6109976"/>
            <a:ext cx="1036776" cy="381653"/>
          </a:xfrm>
          <a:prstGeom prst="rect">
            <a:avLst/>
          </a:prstGeom>
        </p:spPr>
      </p:pic>
      <p:sp>
        <p:nvSpPr>
          <p:cNvPr id="8" name="Title 1">
            <a:extLst>
              <a:ext uri="{FF2B5EF4-FFF2-40B4-BE49-F238E27FC236}">
                <a16:creationId xmlns:a16="http://schemas.microsoft.com/office/drawing/2014/main" id="{F23D3380-8D26-4076-920C-4F89DD741E49}"/>
              </a:ext>
            </a:extLst>
          </p:cNvPr>
          <p:cNvSpPr txBox="1">
            <a:spLocks/>
          </p:cNvSpPr>
          <p:nvPr userDrawn="1"/>
        </p:nvSpPr>
        <p:spPr>
          <a:xfrm>
            <a:off x="522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tx2"/>
                </a:solidFill>
                <a:latin typeface="+mj-lt"/>
              </a:rPr>
              <a:t>Agenda</a:t>
            </a:r>
          </a:p>
        </p:txBody>
      </p:sp>
      <p:cxnSp>
        <p:nvCxnSpPr>
          <p:cNvPr id="10" name="Straight Connector 9">
            <a:extLst>
              <a:ext uri="{FF2B5EF4-FFF2-40B4-BE49-F238E27FC236}">
                <a16:creationId xmlns:a16="http://schemas.microsoft.com/office/drawing/2014/main" id="{841669B4-2AF0-44CB-9240-33985FFF2FD9}"/>
              </a:ext>
            </a:extLst>
          </p:cNvPr>
          <p:cNvCxnSpPr/>
          <p:nvPr userDrawn="1"/>
        </p:nvCxnSpPr>
        <p:spPr bwMode="white">
          <a:xfrm>
            <a:off x="522000" y="1206000"/>
            <a:ext cx="11671200" cy="0"/>
          </a:xfrm>
          <a:prstGeom prst="line">
            <a:avLst/>
          </a:prstGeom>
          <a:ln w="9525" cap="flat" cmpd="sng" algn="ctr">
            <a:solidFill>
              <a:schemeClr val="tx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A2C1296-04FC-4E8A-B5E4-AF948DABD03C}"/>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631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0" name="TextBox 9"/>
          <p:cNvSpPr txBox="1"/>
          <p:nvPr userDrawn="1"/>
        </p:nvSpPr>
        <p:spPr>
          <a:xfrm>
            <a:off x="522000" y="3262146"/>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chemeClr val="bg1"/>
                </a:solidFill>
              </a:rPr>
              <a:t>Agenda</a:t>
            </a:r>
          </a:p>
        </p:txBody>
      </p:sp>
      <p:sp>
        <p:nvSpPr>
          <p:cNvPr id="8" name="TextBox 7">
            <a:extLst>
              <a:ext uri="{FF2B5EF4-FFF2-40B4-BE49-F238E27FC236}">
                <a16:creationId xmlns:a16="http://schemas.microsoft.com/office/drawing/2014/main" id="{685470A4-415D-47E7-BB96-DD299294D4EC}"/>
              </a:ext>
            </a:extLst>
          </p:cNvPr>
          <p:cNvSpPr txBox="1"/>
          <p:nvPr userDrawn="1"/>
        </p:nvSpPr>
        <p:spPr>
          <a:xfrm>
            <a:off x="522000"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solidFill>
                  <a:schemeClr val="bg1"/>
                </a:solidFill>
                <a:latin typeface="+mn-lt"/>
              </a:rPr>
              <a:pPr lvl="0"/>
              <a:t>‹#›</a:t>
            </a:fld>
            <a:endParaRPr lang="en-US">
              <a:solidFill>
                <a:schemeClr val="bg1"/>
              </a:solidFill>
              <a:latin typeface="+mn-lt"/>
            </a:endParaRPr>
          </a:p>
        </p:txBody>
      </p:sp>
      <p:pic>
        <p:nvPicPr>
          <p:cNvPr id="9" name="Picture 11">
            <a:extLst>
              <a:ext uri="{FF2B5EF4-FFF2-40B4-BE49-F238E27FC236}">
                <a16:creationId xmlns:a16="http://schemas.microsoft.com/office/drawing/2014/main" id="{B1382877-8946-4895-B40A-07D1450CE8A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52251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005CB9"/>
            </a:gs>
            <a:gs pos="100000">
              <a:srgbClr val="002E5D"/>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Arial" panose="020B0604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Arial" panose="020B0604020202020204" pitchFamily="34" charset="0"/>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A495A0E-DA49-4961-A138-F351E3F6B2FC}"/>
              </a:ext>
            </a:extLst>
          </p:cNvPr>
          <p:cNvSpPr txBox="1"/>
          <p:nvPr userDrawn="1"/>
        </p:nvSpPr>
        <p:spPr>
          <a:xfrm>
            <a:off x="521718" y="2710918"/>
            <a:ext cx="3045047" cy="1495794"/>
          </a:xfrm>
          <a:prstGeom prst="rect">
            <a:avLst/>
          </a:prstGeom>
          <a:noFill/>
        </p:spPr>
        <p:txBody>
          <a:bodyPr wrap="square" lIns="0" tIns="0" rIns="0" bIns="0" rtlCol="0" anchor="ctr">
            <a:spAutoFit/>
          </a:bodyPr>
          <a:lstStyle/>
          <a:p>
            <a:pPr marL="0" indent="0">
              <a:lnSpc>
                <a:spcPct val="90000"/>
              </a:lnSpc>
              <a:spcAft>
                <a:spcPts val="0"/>
              </a:spcAft>
              <a:buFontTx/>
              <a:buNone/>
            </a:pPr>
            <a:r>
              <a:rPr lang="en-US" sz="5400" b="1">
                <a:solidFill>
                  <a:schemeClr val="tx2"/>
                </a:solidFill>
                <a:latin typeface="+mn-lt"/>
                <a:sym typeface="Trebuchet MS" panose="020B0603020202020204" pitchFamily="34" charset="0"/>
              </a:rPr>
              <a:t>Table of contents</a:t>
            </a:r>
          </a:p>
        </p:txBody>
      </p:sp>
      <p:sp>
        <p:nvSpPr>
          <p:cNvPr id="12" name="TextBox 11">
            <a:extLst>
              <a:ext uri="{FF2B5EF4-FFF2-40B4-BE49-F238E27FC236}">
                <a16:creationId xmlns:a16="http://schemas.microsoft.com/office/drawing/2014/main" id="{FEF41E3F-C071-48F8-AE81-F52A58CB5F81}"/>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3" name="Footer Placeholder 2">
            <a:extLst>
              <a:ext uri="{FF2B5EF4-FFF2-40B4-BE49-F238E27FC236}">
                <a16:creationId xmlns:a16="http://schemas.microsoft.com/office/drawing/2014/main" id="{7140F5B9-54CD-4995-8061-ADDF88DAECAE}"/>
              </a:ext>
            </a:extLst>
          </p:cNvPr>
          <p:cNvSpPr>
            <a:spLocks noGrp="1"/>
          </p:cNvSpPr>
          <p:nvPr>
            <p:ph type="ftr" sz="quarter" idx="10"/>
          </p:nvPr>
        </p:nvSpPr>
        <p:spPr/>
        <p:txBody>
          <a:bodyPr/>
          <a:lstStyle/>
          <a:p>
            <a:r>
              <a:rPr lang="en-GB"/>
              <a:t>Gavi Presentation Template</a:t>
            </a:r>
          </a:p>
        </p:txBody>
      </p:sp>
      <p:pic>
        <p:nvPicPr>
          <p:cNvPr id="14" name="Picture 11">
            <a:extLst>
              <a:ext uri="{FF2B5EF4-FFF2-40B4-BE49-F238E27FC236}">
                <a16:creationId xmlns:a16="http://schemas.microsoft.com/office/drawing/2014/main" id="{79E76D6E-0216-41FC-8B4C-954D594372EE}"/>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06973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329001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67181144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67673338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7335320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72829369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92542204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4263263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891718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34631959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95328766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9494737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27619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4928533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48598061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9382907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61442422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55568889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421339287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420851879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70712195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52003502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122742877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393970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885776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4199951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53027809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09910591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77394211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428555274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17011479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87363110"/>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1026416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84271164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143296455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970065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96192730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421739178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28937538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163921403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98945783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99159879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10262718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202055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60717793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0849505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Agenda Picture&amp;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1246717" y="3"/>
            <a:ext cx="7921624" cy="1036637"/>
          </a:xfrm>
        </p:spPr>
        <p:txBody>
          <a:bodyPr/>
          <a:lstStyle/>
          <a:p>
            <a:r>
              <a:rPr lang="en-GB" noProof="0"/>
              <a:t>TITLE</a:t>
            </a:r>
          </a:p>
        </p:txBody>
      </p:sp>
      <p:sp>
        <p:nvSpPr>
          <p:cNvPr id="3" name="Espace réservé du contenu 2"/>
          <p:cNvSpPr>
            <a:spLocks noGrp="1"/>
          </p:cNvSpPr>
          <p:nvPr>
            <p:ph idx="1" hasCustomPrompt="1"/>
          </p:nvPr>
        </p:nvSpPr>
        <p:spPr bwMode="gray">
          <a:xfrm>
            <a:off x="1246717" y="1304927"/>
            <a:ext cx="6192672"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pace réservé de la date 7" hidden="1"/>
          <p:cNvSpPr>
            <a:spLocks noGrp="1"/>
          </p:cNvSpPr>
          <p:nvPr>
            <p:ph type="dt" sz="half" idx="14"/>
          </p:nvPr>
        </p:nvSpPr>
        <p:spPr bwMode="gray"/>
        <p:txBody>
          <a:bodyPr/>
          <a:lstStyle/>
          <a:p>
            <a:endParaRPr lang="en-GB" noProof="0"/>
          </a:p>
        </p:txBody>
      </p:sp>
      <p:sp>
        <p:nvSpPr>
          <p:cNvPr id="10" name="Espace réservé pour une image  17"/>
          <p:cNvSpPr>
            <a:spLocks noGrp="1"/>
          </p:cNvSpPr>
          <p:nvPr>
            <p:ph type="pic" sz="quarter" idx="18" hasCustomPrompt="1"/>
          </p:nvPr>
        </p:nvSpPr>
        <p:spPr bwMode="gray">
          <a:xfrm>
            <a:off x="7439389" y="3"/>
            <a:ext cx="4752611" cy="605325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GB" noProof="0"/>
              <a:t>Select your own photo</a:t>
            </a:r>
          </a:p>
        </p:txBody>
      </p:sp>
      <p:sp>
        <p:nvSpPr>
          <p:cNvPr id="13" name="Espace réservé du texte 4"/>
          <p:cNvSpPr>
            <a:spLocks noGrp="1"/>
          </p:cNvSpPr>
          <p:nvPr>
            <p:ph type="body" sz="quarter" idx="19"/>
          </p:nvPr>
        </p:nvSpPr>
        <p:spPr>
          <a:xfrm>
            <a:off x="7440086" y="5777708"/>
            <a:ext cx="4751916" cy="275641"/>
          </a:xfrm>
          <a:solidFill>
            <a:schemeClr val="bg1">
              <a:alpha val="60000"/>
            </a:schemeClr>
          </a:solidFill>
        </p:spPr>
        <p:txBody>
          <a:bodyPr anchor="ctr" anchorCtr="0"/>
          <a:lstStyle>
            <a:lvl1pPr algn="ctr">
              <a:defRPr sz="1051" b="0" i="1"/>
            </a:lvl1pPr>
            <a:lvl2pPr algn="ctr">
              <a:defRPr sz="1000" b="0" i="1"/>
            </a:lvl2pPr>
            <a:lvl3pPr algn="ctr">
              <a:defRPr sz="900" b="0" i="1"/>
            </a:lvl3pPr>
            <a:lvl4pPr algn="ctr">
              <a:defRPr sz="900" b="0" i="1"/>
            </a:lvl4pPr>
            <a:lvl5pPr algn="ctr">
              <a:defRPr sz="800" b="0"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4074472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55551735"/>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65928788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Gavi Presentation Template</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20047159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Section Divider (Text Only)">
    <p:bg>
      <p:bgPr>
        <a:solidFill>
          <a:schemeClr val="tx2">
            <a:lumMod val="75000"/>
          </a:schemeClr>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3185432"/>
            <a:ext cx="6966786" cy="234609"/>
          </a:xfrm>
        </p:spPr>
        <p:txBody>
          <a:bodyPr>
            <a:normAutofit/>
          </a:bodyPr>
          <a:lstStyle>
            <a:lvl1pPr>
              <a:defRPr sz="1600" spc="300">
                <a:solidFill>
                  <a:schemeClr val="bg2">
                    <a:lumMod val="20000"/>
                    <a:lumOff val="80000"/>
                  </a:schemeClr>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3666552"/>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pic>
        <p:nvPicPr>
          <p:cNvPr id="7" name="Picture 6" descr="Shape&#10;&#10;Description automatically generated">
            <a:extLst>
              <a:ext uri="{FF2B5EF4-FFF2-40B4-BE49-F238E27FC236}">
                <a16:creationId xmlns:a16="http://schemas.microsoft.com/office/drawing/2014/main" id="{D2830A3C-7ED1-2741-8ED4-600D60D8DBD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flipH="1">
            <a:off x="0" y="0"/>
            <a:ext cx="5103637" cy="2938921"/>
          </a:xfrm>
          <a:prstGeom prst="rect">
            <a:avLst/>
          </a:prstGeom>
        </p:spPr>
      </p:pic>
      <p:sp>
        <p:nvSpPr>
          <p:cNvPr id="4" name="Text Placeholder 3">
            <a:extLst>
              <a:ext uri="{FF2B5EF4-FFF2-40B4-BE49-F238E27FC236}">
                <a16:creationId xmlns:a16="http://schemas.microsoft.com/office/drawing/2014/main" id="{D1962001-1C91-5E41-8B60-B760F9679B6C}"/>
              </a:ext>
            </a:extLst>
          </p:cNvPr>
          <p:cNvSpPr>
            <a:spLocks noGrp="1"/>
          </p:cNvSpPr>
          <p:nvPr>
            <p:ph type="body" sz="quarter" idx="12" hasCustomPrompt="1"/>
          </p:nvPr>
        </p:nvSpPr>
        <p:spPr>
          <a:xfrm>
            <a:off x="515938" y="441777"/>
            <a:ext cx="2115580" cy="1331912"/>
          </a:xfrm>
        </p:spPr>
        <p:txBody>
          <a:bodyPr>
            <a:normAutofit/>
          </a:bodyPr>
          <a:lstStyle>
            <a:lvl1pPr>
              <a:lnSpc>
                <a:spcPct val="80000"/>
              </a:lnSpc>
              <a:spcAft>
                <a:spcPts val="0"/>
              </a:spcAft>
              <a:defRPr sz="9600" b="1">
                <a:solidFill>
                  <a:schemeClr val="bg1"/>
                </a:solidFill>
              </a:defRPr>
            </a:lvl1pPr>
          </a:lstStyle>
          <a:p>
            <a:pPr lvl="0"/>
            <a:r>
              <a:rPr lang="en-GB"/>
              <a:t>XX</a:t>
            </a:r>
          </a:p>
        </p:txBody>
      </p:sp>
    </p:spTree>
    <p:extLst>
      <p:ext uri="{BB962C8B-B14F-4D97-AF65-F5344CB8AC3E}">
        <p14:creationId xmlns:p14="http://schemas.microsoft.com/office/powerpoint/2010/main" val="166483282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199844875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9" name="Picture Placeholder 4">
            <a:extLst>
              <a:ext uri="{FF2B5EF4-FFF2-40B4-BE49-F238E27FC236}">
                <a16:creationId xmlns:a16="http://schemas.microsoft.com/office/drawing/2014/main" id="{45CF2AFF-6382-CC47-A9B2-6962575BD2AF}"/>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0061CA4A-3267-0A05-192C-5D4306FFB822}"/>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10" name="Text Placeholder 31">
            <a:extLst>
              <a:ext uri="{FF2B5EF4-FFF2-40B4-BE49-F238E27FC236}">
                <a16:creationId xmlns:a16="http://schemas.microsoft.com/office/drawing/2014/main" id="{1A9FCAB2-BA25-DBAB-7A6E-265C863487B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57016974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Section Divider + Image A1">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7" name="Graphic 6">
            <a:extLst>
              <a:ext uri="{FF2B5EF4-FFF2-40B4-BE49-F238E27FC236}">
                <a16:creationId xmlns:a16="http://schemas.microsoft.com/office/drawing/2014/main" id="{7986D095-697A-1E47-8E9F-EB12D0E9F6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814918A3-C773-18F8-ADDE-EC691CAF16C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B0C1A345-F393-A646-D204-1844335C51E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62901270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Section Divider + Image A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40" name="Graphic 39">
            <a:extLst>
              <a:ext uri="{FF2B5EF4-FFF2-40B4-BE49-F238E27FC236}">
                <a16:creationId xmlns:a16="http://schemas.microsoft.com/office/drawing/2014/main" id="{A70D9B68-451F-F24D-9AD8-10CAC45526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6" name="Text Placeholder 29">
            <a:extLst>
              <a:ext uri="{FF2B5EF4-FFF2-40B4-BE49-F238E27FC236}">
                <a16:creationId xmlns:a16="http://schemas.microsoft.com/office/drawing/2014/main" id="{AD887088-580E-3280-834E-11FE0CAB12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9D3AEDA3-676C-74F6-E9E7-0A9358720A3F}"/>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36118324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Section Divider + Image A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2461434-5D17-DC5F-DC1A-E69D4E2BBC1D}"/>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63FD04FF-C6D3-AE64-9C91-6E3CEBDB6B0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348834241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Section Divider + Image A4">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AEA1B93-DB0B-33C4-6C50-8FD2474CA50D}"/>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3314B818-1A45-4088-0941-EB7C6968EA16}"/>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5C3A23D4-78BE-16F7-8E29-ADEBA311D003}"/>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375367523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Section Divider + Image A5">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16" name="Picture Placeholder 15">
            <a:extLst>
              <a:ext uri="{FF2B5EF4-FFF2-40B4-BE49-F238E27FC236}">
                <a16:creationId xmlns:a16="http://schemas.microsoft.com/office/drawing/2014/main" id="{343EB15E-A314-36FE-8F19-4C79176CF3CC}"/>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44E4F9BB-131C-DA11-8330-1278532DD3C7}"/>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6A6169B-562B-8F66-2B5C-19489101B69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969878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23895703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Section Divider + Image A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BA5AB5-3C92-5003-411D-080017FB62FA}"/>
              </a:ext>
            </a:extLst>
          </p:cNvPr>
          <p:cNvSpPr>
            <a:spLocks noGrp="1"/>
          </p:cNvSpPr>
          <p:nvPr>
            <p:ph type="pic" sz="quarter" idx="14"/>
          </p:nvPr>
        </p:nvSpPr>
        <p:spPr>
          <a:xfrm>
            <a:off x="-2"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7BB44742-AE3F-8E84-7834-7B05B9090F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7B5AA4FE-F153-D70D-DFCB-AA26BFD8A1F4}"/>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821990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Section Divider + Image B1">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1E2CB-391E-E74E-90AE-4B5A47140739}"/>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sz="1600">
                <a:solidFill>
                  <a:schemeClr val="bg1">
                    <a:lumMod val="50000"/>
                  </a:schemeClr>
                </a:solidFill>
              </a:defRPr>
            </a:lvl1pPr>
          </a:lstStyle>
          <a:p>
            <a:r>
              <a:rPr lang="en-US"/>
              <a:t>Click icon to add picture</a:t>
            </a:r>
            <a:endParaRPr lang="en-GB"/>
          </a:p>
        </p:txBody>
      </p:sp>
      <p:pic>
        <p:nvPicPr>
          <p:cNvPr id="8" name="Graphic 7">
            <a:extLst>
              <a:ext uri="{FF2B5EF4-FFF2-40B4-BE49-F238E27FC236}">
                <a16:creationId xmlns:a16="http://schemas.microsoft.com/office/drawing/2014/main" id="{3EC50268-B292-A44F-BED3-2C5DBBD260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Text Placeholder 29">
            <a:extLst>
              <a:ext uri="{FF2B5EF4-FFF2-40B4-BE49-F238E27FC236}">
                <a16:creationId xmlns:a16="http://schemas.microsoft.com/office/drawing/2014/main" id="{F9D1ECA4-2E76-AFCB-1752-45EC49E126B9}"/>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10A6CFC-9DAE-801C-CBAB-81E6DC1F915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93389430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Section Divider + Image B2">
    <p:bg>
      <p:bgPr>
        <a:solidFill>
          <a:schemeClr val="tx2">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3FAE-10BA-7845-921A-76D948055D40}"/>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71AEB3A9-DC85-414C-A1EF-308330C069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10" name="Text Placeholder 29">
            <a:extLst>
              <a:ext uri="{FF2B5EF4-FFF2-40B4-BE49-F238E27FC236}">
                <a16:creationId xmlns:a16="http://schemas.microsoft.com/office/drawing/2014/main" id="{06A0666E-A97D-1003-AAE7-6FAEBACEBC1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1" name="Text Placeholder 31">
            <a:extLst>
              <a:ext uri="{FF2B5EF4-FFF2-40B4-BE49-F238E27FC236}">
                <a16:creationId xmlns:a16="http://schemas.microsoft.com/office/drawing/2014/main" id="{098A54B8-9E40-BE44-A31D-00E6FC191FA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47549952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Section Divider + Image B3">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25C2FE18-7101-835D-ADE0-E6D02E757D2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2" name="Text Placeholder 31">
            <a:extLst>
              <a:ext uri="{FF2B5EF4-FFF2-40B4-BE49-F238E27FC236}">
                <a16:creationId xmlns:a16="http://schemas.microsoft.com/office/drawing/2014/main" id="{E4418E5A-E58F-0B96-77BA-27495CF8E9D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56122751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Section Divider + Image B4">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Picture Placeholder 6">
            <a:extLst>
              <a:ext uri="{FF2B5EF4-FFF2-40B4-BE49-F238E27FC236}">
                <a16:creationId xmlns:a16="http://schemas.microsoft.com/office/drawing/2014/main" id="{A66FEC1B-CB13-FBEB-0D56-B30A0523DF3A}"/>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12" name="Text Placeholder 29">
            <a:extLst>
              <a:ext uri="{FF2B5EF4-FFF2-40B4-BE49-F238E27FC236}">
                <a16:creationId xmlns:a16="http://schemas.microsoft.com/office/drawing/2014/main" id="{685E723E-9B95-DE16-D2D8-EB21AE8AD08F}"/>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92B6EC2E-829A-8421-4DF9-E5CDC6DA540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97461271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Section Divider + Image B5">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965DBAFD-23F0-1A0E-5FDF-8321772FC365}"/>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40CB19B9-B076-F72F-4871-28E77338605E}"/>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A7A9F534-6D07-AD6C-9EA8-9F5BCBDDD1B2}"/>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59809936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Section Divider + Image B6">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3F971249-5979-2368-F1C4-62CA7A3E8DC6}"/>
              </a:ext>
            </a:extLst>
          </p:cNvPr>
          <p:cNvSpPr>
            <a:spLocks noGrp="1"/>
          </p:cNvSpPr>
          <p:nvPr>
            <p:ph type="pic" sz="quarter" idx="14"/>
          </p:nvPr>
        </p:nvSpPr>
        <p:spPr>
          <a:xfrm>
            <a:off x="0"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90F01191-6B5C-8711-84AB-0C200ABE5B8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CC808A73-1645-699E-2C12-C2D15CC5206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558080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hank You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6603106" y="2169758"/>
            <a:ext cx="4692628" cy="2518484"/>
          </a:xfrm>
        </p:spPr>
        <p:txBody>
          <a:bodyPr anchor="ctr">
            <a:noAutofit/>
          </a:bodyPr>
          <a:lstStyle>
            <a:lvl1pPr>
              <a:lnSpc>
                <a:spcPct val="90000"/>
              </a:lnSpc>
              <a:defRPr sz="6000">
                <a:solidFill>
                  <a:schemeClr val="bg1"/>
                </a:solidFill>
              </a:defRPr>
            </a:lvl1pPr>
          </a:lstStyle>
          <a:p>
            <a:r>
              <a:rPr lang="en-GB"/>
              <a:t>Thank you</a:t>
            </a:r>
          </a:p>
        </p:txBody>
      </p:sp>
      <p:pic>
        <p:nvPicPr>
          <p:cNvPr id="6" name="Graphic 5">
            <a:extLst>
              <a:ext uri="{FF2B5EF4-FFF2-40B4-BE49-F238E27FC236}">
                <a16:creationId xmlns:a16="http://schemas.microsoft.com/office/drawing/2014/main" id="{66C7CBD7-5355-7F4D-BEF2-28CEADC3C9D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7" name="Picture Placeholder 4">
            <a:extLst>
              <a:ext uri="{FF2B5EF4-FFF2-40B4-BE49-F238E27FC236}">
                <a16:creationId xmlns:a16="http://schemas.microsoft.com/office/drawing/2014/main" id="{B4768C2A-8E3C-DC4A-8FF7-DCBDDC643F7C}"/>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Tree>
    <p:extLst>
      <p:ext uri="{BB962C8B-B14F-4D97-AF65-F5344CB8AC3E}">
        <p14:creationId xmlns:p14="http://schemas.microsoft.com/office/powerpoint/2010/main" val="194869010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BE2E-95F0-38ED-2E61-3D6CB3974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C4763-D2FA-9942-E0EF-10AC00C79D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BEA6B-D059-0B67-519F-04837674F966}"/>
              </a:ext>
            </a:extLst>
          </p:cNvPr>
          <p:cNvSpPr>
            <a:spLocks noGrp="1"/>
          </p:cNvSpPr>
          <p:nvPr>
            <p:ph type="dt" sz="half" idx="10"/>
          </p:nvPr>
        </p:nvSpPr>
        <p:spPr/>
        <p:txBody>
          <a:bodyPr/>
          <a:lstStyle/>
          <a:p>
            <a:fld id="{E578F595-D3A7-9E46-A38F-4BB0FA373B61}" type="datetimeFigureOut">
              <a:rPr lang="en-US" smtClean="0"/>
              <a:t>9/11/2024</a:t>
            </a:fld>
            <a:endParaRPr lang="en-US"/>
          </a:p>
        </p:txBody>
      </p:sp>
      <p:sp>
        <p:nvSpPr>
          <p:cNvPr id="5" name="Footer Placeholder 4">
            <a:extLst>
              <a:ext uri="{FF2B5EF4-FFF2-40B4-BE49-F238E27FC236}">
                <a16:creationId xmlns:a16="http://schemas.microsoft.com/office/drawing/2014/main" id="{A9EB11DA-755D-08D9-5B1A-7037FB3CA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E5DD3-1D30-D04A-D37E-B77BE9A08D1E}"/>
              </a:ext>
            </a:extLst>
          </p:cNvPr>
          <p:cNvSpPr>
            <a:spLocks noGrp="1"/>
          </p:cNvSpPr>
          <p:nvPr>
            <p:ph type="sldNum" sz="quarter" idx="12"/>
          </p:nvPr>
        </p:nvSpPr>
        <p:spPr/>
        <p:txBody>
          <a:bodyPr/>
          <a:lstStyle/>
          <a:p>
            <a:fld id="{AC09669C-379E-6F46-BDB2-E4C6A13C44C8}" type="slidenum">
              <a:rPr lang="en-US" smtClean="0"/>
              <a:t>‹#›</a:t>
            </a:fld>
            <a:endParaRPr lang="en-US"/>
          </a:p>
        </p:txBody>
      </p:sp>
    </p:spTree>
    <p:extLst>
      <p:ext uri="{BB962C8B-B14F-4D97-AF65-F5344CB8AC3E}">
        <p14:creationId xmlns:p14="http://schemas.microsoft.com/office/powerpoint/2010/main" val="1012793865"/>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0186-2AA0-298A-BD61-349A824CA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A0051D-EA6F-7F25-391C-445ACAB4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321FFF-7A80-7F40-7AA7-DA265BA33543}"/>
              </a:ext>
            </a:extLst>
          </p:cNvPr>
          <p:cNvSpPr>
            <a:spLocks noGrp="1"/>
          </p:cNvSpPr>
          <p:nvPr>
            <p:ph type="dt" sz="half" idx="10"/>
          </p:nvPr>
        </p:nvSpPr>
        <p:spPr/>
        <p:txBody>
          <a:bodyPr/>
          <a:lstStyle/>
          <a:p>
            <a:fld id="{E578F595-D3A7-9E46-A38F-4BB0FA373B61}" type="datetimeFigureOut">
              <a:rPr lang="en-US" smtClean="0"/>
              <a:t>9/11/2024</a:t>
            </a:fld>
            <a:endParaRPr lang="en-US"/>
          </a:p>
        </p:txBody>
      </p:sp>
      <p:sp>
        <p:nvSpPr>
          <p:cNvPr id="5" name="Footer Placeholder 4">
            <a:extLst>
              <a:ext uri="{FF2B5EF4-FFF2-40B4-BE49-F238E27FC236}">
                <a16:creationId xmlns:a16="http://schemas.microsoft.com/office/drawing/2014/main" id="{CEF6A2DC-C511-AF4F-F5B4-71CF5560E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3A9A9-467D-E2B5-7B5E-7DB6E3771745}"/>
              </a:ext>
            </a:extLst>
          </p:cNvPr>
          <p:cNvSpPr>
            <a:spLocks noGrp="1"/>
          </p:cNvSpPr>
          <p:nvPr>
            <p:ph type="sldNum" sz="quarter" idx="12"/>
          </p:nvPr>
        </p:nvSpPr>
        <p:spPr/>
        <p:txBody>
          <a:bodyPr/>
          <a:lstStyle/>
          <a:p>
            <a:fld id="{AC09669C-379E-6F46-BDB2-E4C6A13C44C8}" type="slidenum">
              <a:rPr lang="en-US" smtClean="0"/>
              <a:t>‹#›</a:t>
            </a:fld>
            <a:endParaRPr lang="en-US"/>
          </a:p>
        </p:txBody>
      </p:sp>
    </p:spTree>
    <p:extLst>
      <p:ext uri="{BB962C8B-B14F-4D97-AF65-F5344CB8AC3E}">
        <p14:creationId xmlns:p14="http://schemas.microsoft.com/office/powerpoint/2010/main" val="3601082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7246692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58488569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11801189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6909392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19857566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92646140"/>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46244123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85188778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6593606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7447448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850273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455818807"/>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53369050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57335332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461431372"/>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82850196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01804486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26783576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261295891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76337983"/>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48097178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2874484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6506546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87817947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1176297979"/>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1523031527"/>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1422538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252627074"/>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027933404"/>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102768928"/>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4718915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5276115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58316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a:solidFill>
                  <a:schemeClr val="bg2"/>
                </a:solidFill>
              </a:rPr>
              <a:t>gavi.org</a:t>
            </a:r>
          </a:p>
        </p:txBody>
      </p:sp>
    </p:spTree>
    <p:extLst>
      <p:ext uri="{BB962C8B-B14F-4D97-AF65-F5344CB8AC3E}">
        <p14:creationId xmlns:p14="http://schemas.microsoft.com/office/powerpoint/2010/main" val="311827271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99156824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71969405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743066124"/>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61821732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12653402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2045723338"/>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42879714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62455946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2825395643"/>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1577202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154150119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525860122"/>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185722166"/>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4736426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01084695"/>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54404745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89007903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a:solidFill>
                  <a:schemeClr val="bg2"/>
                </a:solidFill>
              </a:rPr>
              <a:t>gavi.org</a:t>
            </a:r>
          </a:p>
        </p:txBody>
      </p:sp>
    </p:spTree>
    <p:extLst>
      <p:ext uri="{BB962C8B-B14F-4D97-AF65-F5344CB8AC3E}">
        <p14:creationId xmlns:p14="http://schemas.microsoft.com/office/powerpoint/2010/main" val="289380365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334102204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D. 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754B-D194-46F8-9F15-5CB0FA963F10}"/>
              </a:ext>
            </a:extLst>
          </p:cNvPr>
          <p:cNvSpPr>
            <a:spLocks noGrp="1"/>
          </p:cNvSpPr>
          <p:nvPr>
            <p:ph type="title"/>
          </p:nvPr>
        </p:nvSpPr>
        <p:spPr/>
        <p:txBody>
          <a:bodyPr/>
          <a:lstStyle>
            <a:lvl1pPr>
              <a:defRPr sz="2400"/>
            </a:lvl1pPr>
          </a:lstStyle>
          <a:p>
            <a:r>
              <a:rPr lang="en-US"/>
              <a:t>Click to edit Master title style</a:t>
            </a:r>
          </a:p>
        </p:txBody>
      </p:sp>
      <p:sp>
        <p:nvSpPr>
          <p:cNvPr id="3" name="Footer Placeholder 2">
            <a:extLst>
              <a:ext uri="{FF2B5EF4-FFF2-40B4-BE49-F238E27FC236}">
                <a16:creationId xmlns:a16="http://schemas.microsoft.com/office/drawing/2014/main" id="{2FE772F1-73F0-4B8B-AFBB-52D4309B934C}"/>
              </a:ext>
            </a:extLst>
          </p:cNvPr>
          <p:cNvSpPr>
            <a:spLocks noGrp="1"/>
          </p:cNvSpPr>
          <p:nvPr>
            <p:ph type="ftr" sz="quarter" idx="10"/>
          </p:nvPr>
        </p:nvSpPr>
        <p:spPr/>
        <p:txBody>
          <a:bodyPr/>
          <a:lstStyle/>
          <a:p>
            <a:r>
              <a:rPr lang="en-GB"/>
              <a:t>Gavi Presentation Template</a:t>
            </a:r>
          </a:p>
        </p:txBody>
      </p:sp>
      <p:pic>
        <p:nvPicPr>
          <p:cNvPr id="9" name="Picture 11">
            <a:extLst>
              <a:ext uri="{FF2B5EF4-FFF2-40B4-BE49-F238E27FC236}">
                <a16:creationId xmlns:a16="http://schemas.microsoft.com/office/drawing/2014/main" id="{A68CBED3-C76B-4591-A4F5-4F5A2FF9F87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cxnSp>
        <p:nvCxnSpPr>
          <p:cNvPr id="10" name="Straight Connector 9">
            <a:extLst>
              <a:ext uri="{FF2B5EF4-FFF2-40B4-BE49-F238E27FC236}">
                <a16:creationId xmlns:a16="http://schemas.microsoft.com/office/drawing/2014/main" id="{D2FA04D1-4453-4AC1-88FC-84784543D649}"/>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345F610-9C28-47BC-98FD-785C89F2950B}"/>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0988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2915057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ection Divider + Image A1">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7" name="Graphic 6">
            <a:extLst>
              <a:ext uri="{FF2B5EF4-FFF2-40B4-BE49-F238E27FC236}">
                <a16:creationId xmlns:a16="http://schemas.microsoft.com/office/drawing/2014/main" id="{7986D095-697A-1E47-8E9F-EB12D0E9F6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814918A3-C773-18F8-ADDE-EC691CAF16C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B0C1A345-F393-A646-D204-1844335C51E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068684059"/>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5258105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973801020"/>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95570638"/>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52749713"/>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7974086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62715318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948271925"/>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21954273"/>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63536009"/>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99980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5034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ection Divider + Image A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40" name="Graphic 39">
            <a:extLst>
              <a:ext uri="{FF2B5EF4-FFF2-40B4-BE49-F238E27FC236}">
                <a16:creationId xmlns:a16="http://schemas.microsoft.com/office/drawing/2014/main" id="{A70D9B68-451F-F24D-9AD8-10CAC45526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6" name="Text Placeholder 29">
            <a:extLst>
              <a:ext uri="{FF2B5EF4-FFF2-40B4-BE49-F238E27FC236}">
                <a16:creationId xmlns:a16="http://schemas.microsoft.com/office/drawing/2014/main" id="{AD887088-580E-3280-834E-11FE0CAB12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9D3AEDA3-676C-74F6-E9E7-0A9358720A3F}"/>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63475694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579006103"/>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419330535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407119935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690722829"/>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150616756"/>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58203816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3516015946"/>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409402920"/>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748871146"/>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2279201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 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754B-D194-46F8-9F15-5CB0FA963F10}"/>
              </a:ext>
            </a:extLst>
          </p:cNvPr>
          <p:cNvSpPr>
            <a:spLocks noGrp="1"/>
          </p:cNvSpPr>
          <p:nvPr>
            <p:ph type="title"/>
          </p:nvPr>
        </p:nvSpPr>
        <p:spPr/>
        <p:txBody>
          <a:bodyPr/>
          <a:lstStyle>
            <a:lvl1pPr>
              <a:defRPr sz="2400"/>
            </a:lvl1pPr>
          </a:lstStyle>
          <a:p>
            <a:r>
              <a:rPr lang="en-US"/>
              <a:t>Click to edit Master title style</a:t>
            </a:r>
          </a:p>
        </p:txBody>
      </p:sp>
      <p:sp>
        <p:nvSpPr>
          <p:cNvPr id="3" name="Footer Placeholder 2">
            <a:extLst>
              <a:ext uri="{FF2B5EF4-FFF2-40B4-BE49-F238E27FC236}">
                <a16:creationId xmlns:a16="http://schemas.microsoft.com/office/drawing/2014/main" id="{2FE772F1-73F0-4B8B-AFBB-52D4309B934C}"/>
              </a:ext>
            </a:extLst>
          </p:cNvPr>
          <p:cNvSpPr>
            <a:spLocks noGrp="1"/>
          </p:cNvSpPr>
          <p:nvPr>
            <p:ph type="ftr" sz="quarter" idx="10"/>
          </p:nvPr>
        </p:nvSpPr>
        <p:spPr/>
        <p:txBody>
          <a:bodyPr/>
          <a:lstStyle/>
          <a:p>
            <a:r>
              <a:rPr lang="en-GB"/>
              <a:t>Gavi Presentation Template</a:t>
            </a:r>
          </a:p>
        </p:txBody>
      </p:sp>
      <p:pic>
        <p:nvPicPr>
          <p:cNvPr id="9" name="Picture 11">
            <a:extLst>
              <a:ext uri="{FF2B5EF4-FFF2-40B4-BE49-F238E27FC236}">
                <a16:creationId xmlns:a16="http://schemas.microsoft.com/office/drawing/2014/main" id="{A68CBED3-C76B-4591-A4F5-4F5A2FF9F87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cxnSp>
        <p:nvCxnSpPr>
          <p:cNvPr id="10" name="Straight Connector 9">
            <a:extLst>
              <a:ext uri="{FF2B5EF4-FFF2-40B4-BE49-F238E27FC236}">
                <a16:creationId xmlns:a16="http://schemas.microsoft.com/office/drawing/2014/main" id="{D2FA04D1-4453-4AC1-88FC-84784543D649}"/>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345F610-9C28-47BC-98FD-785C89F2950B}"/>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4672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016633427"/>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07249850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1669409362"/>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76990965"/>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5377182"/>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24662197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3353878387"/>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67614990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17328593"/>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41407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ection Divider + Image A4">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AEA1B93-DB0B-33C4-6C50-8FD2474CA50D}"/>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3314B818-1A45-4088-0941-EB7C6968EA16}"/>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5C3A23D4-78BE-16F7-8E29-ADEBA311D003}"/>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39585325"/>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968040828"/>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2712106893"/>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815403302"/>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1386364355"/>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936472009"/>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946313036"/>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510180259"/>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86624061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948115011"/>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446782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Divider + Image A5">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16" name="Picture Placeholder 15">
            <a:extLst>
              <a:ext uri="{FF2B5EF4-FFF2-40B4-BE49-F238E27FC236}">
                <a16:creationId xmlns:a16="http://schemas.microsoft.com/office/drawing/2014/main" id="{343EB15E-A314-36FE-8F19-4C79176CF3CC}"/>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44E4F9BB-131C-DA11-8330-1278532DD3C7}"/>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6A6169B-562B-8F66-2B5C-19489101B69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52799754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954761514"/>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339771769"/>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834427766"/>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526998139"/>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11560434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4085203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33750068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en-GB"/>
              <a:t>Click icon to insert picture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30369853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Divider (Text Only)">
    <p:bg>
      <p:bgPr>
        <a:solidFill>
          <a:schemeClr val="tx2">
            <a:lumMod val="75000"/>
          </a:schemeClr>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3185432"/>
            <a:ext cx="6966786" cy="234609"/>
          </a:xfrm>
        </p:spPr>
        <p:txBody>
          <a:bodyPr>
            <a:normAutofit/>
          </a:bodyPr>
          <a:lstStyle>
            <a:lvl1pPr>
              <a:defRPr sz="1600" spc="300">
                <a:solidFill>
                  <a:schemeClr val="bg2">
                    <a:lumMod val="20000"/>
                    <a:lumOff val="80000"/>
                  </a:schemeClr>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3666552"/>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pic>
        <p:nvPicPr>
          <p:cNvPr id="7" name="Picture 6" descr="Shape&#10;&#10;Description automatically generated">
            <a:extLst>
              <a:ext uri="{FF2B5EF4-FFF2-40B4-BE49-F238E27FC236}">
                <a16:creationId xmlns:a16="http://schemas.microsoft.com/office/drawing/2014/main" id="{D2830A3C-7ED1-2741-8ED4-600D60D8DBD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flipH="1">
            <a:off x="0" y="0"/>
            <a:ext cx="5103637" cy="2938921"/>
          </a:xfrm>
          <a:prstGeom prst="rect">
            <a:avLst/>
          </a:prstGeom>
        </p:spPr>
      </p:pic>
      <p:sp>
        <p:nvSpPr>
          <p:cNvPr id="4" name="Text Placeholder 3">
            <a:extLst>
              <a:ext uri="{FF2B5EF4-FFF2-40B4-BE49-F238E27FC236}">
                <a16:creationId xmlns:a16="http://schemas.microsoft.com/office/drawing/2014/main" id="{D1962001-1C91-5E41-8B60-B760F9679B6C}"/>
              </a:ext>
            </a:extLst>
          </p:cNvPr>
          <p:cNvSpPr>
            <a:spLocks noGrp="1"/>
          </p:cNvSpPr>
          <p:nvPr>
            <p:ph type="body" sz="quarter" idx="12" hasCustomPrompt="1"/>
          </p:nvPr>
        </p:nvSpPr>
        <p:spPr>
          <a:xfrm>
            <a:off x="515938" y="441777"/>
            <a:ext cx="2115580" cy="1331912"/>
          </a:xfrm>
        </p:spPr>
        <p:txBody>
          <a:bodyPr>
            <a:normAutofit/>
          </a:bodyPr>
          <a:lstStyle>
            <a:lvl1pPr>
              <a:lnSpc>
                <a:spcPct val="80000"/>
              </a:lnSpc>
              <a:spcAft>
                <a:spcPts val="0"/>
              </a:spcAft>
              <a:defRPr sz="9600" b="1">
                <a:solidFill>
                  <a:schemeClr val="bg1"/>
                </a:solidFill>
              </a:defRPr>
            </a:lvl1pPr>
          </a:lstStyle>
          <a:p>
            <a:pPr lvl="0"/>
            <a:r>
              <a:rPr lang="en-GB"/>
              <a:t>XX</a:t>
            </a:r>
          </a:p>
        </p:txBody>
      </p:sp>
    </p:spTree>
    <p:extLst>
      <p:ext uri="{BB962C8B-B14F-4D97-AF65-F5344CB8AC3E}">
        <p14:creationId xmlns:p14="http://schemas.microsoft.com/office/powerpoint/2010/main" val="908197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9" name="Picture Placeholder 4">
            <a:extLst>
              <a:ext uri="{FF2B5EF4-FFF2-40B4-BE49-F238E27FC236}">
                <a16:creationId xmlns:a16="http://schemas.microsoft.com/office/drawing/2014/main" id="{45CF2AFF-6382-CC47-A9B2-6962575BD2AF}"/>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0061CA4A-3267-0A05-192C-5D4306FFB822}"/>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10" name="Text Placeholder 31">
            <a:extLst>
              <a:ext uri="{FF2B5EF4-FFF2-40B4-BE49-F238E27FC236}">
                <a16:creationId xmlns:a16="http://schemas.microsoft.com/office/drawing/2014/main" id="{1A9FCAB2-BA25-DBAB-7A6E-265C863487B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274018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Divider + Image A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2461434-5D17-DC5F-DC1A-E69D4E2BBC1D}"/>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63FD04FF-C6D3-AE64-9C91-6E3CEBDB6B0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771972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 Image A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BA5AB5-3C92-5003-411D-080017FB62FA}"/>
              </a:ext>
            </a:extLst>
          </p:cNvPr>
          <p:cNvSpPr>
            <a:spLocks noGrp="1"/>
          </p:cNvSpPr>
          <p:nvPr>
            <p:ph type="pic" sz="quarter" idx="14"/>
          </p:nvPr>
        </p:nvSpPr>
        <p:spPr>
          <a:xfrm>
            <a:off x="-2"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7BB44742-AE3F-8E84-7834-7B05B9090F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7B5AA4FE-F153-D70D-DFCB-AA26BFD8A1F4}"/>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53400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10866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 Image B1">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1E2CB-391E-E74E-90AE-4B5A47140739}"/>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sz="1600">
                <a:solidFill>
                  <a:schemeClr val="bg1">
                    <a:lumMod val="50000"/>
                  </a:schemeClr>
                </a:solidFill>
              </a:defRPr>
            </a:lvl1pPr>
          </a:lstStyle>
          <a:p>
            <a:r>
              <a:rPr lang="en-US"/>
              <a:t>Click icon to add picture</a:t>
            </a:r>
            <a:endParaRPr lang="en-GB"/>
          </a:p>
        </p:txBody>
      </p:sp>
      <p:pic>
        <p:nvPicPr>
          <p:cNvPr id="8" name="Graphic 7">
            <a:extLst>
              <a:ext uri="{FF2B5EF4-FFF2-40B4-BE49-F238E27FC236}">
                <a16:creationId xmlns:a16="http://schemas.microsoft.com/office/drawing/2014/main" id="{3EC50268-B292-A44F-BED3-2C5DBBD260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Text Placeholder 29">
            <a:extLst>
              <a:ext uri="{FF2B5EF4-FFF2-40B4-BE49-F238E27FC236}">
                <a16:creationId xmlns:a16="http://schemas.microsoft.com/office/drawing/2014/main" id="{F9D1ECA4-2E76-AFCB-1752-45EC49E126B9}"/>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10A6CFC-9DAE-801C-CBAB-81E6DC1F915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792743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 Image B2">
    <p:bg>
      <p:bgPr>
        <a:solidFill>
          <a:schemeClr val="tx2">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3FAE-10BA-7845-921A-76D948055D40}"/>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71AEB3A9-DC85-414C-A1EF-308330C069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10" name="Text Placeholder 29">
            <a:extLst>
              <a:ext uri="{FF2B5EF4-FFF2-40B4-BE49-F238E27FC236}">
                <a16:creationId xmlns:a16="http://schemas.microsoft.com/office/drawing/2014/main" id="{06A0666E-A97D-1003-AAE7-6FAEBACEBC1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1" name="Text Placeholder 31">
            <a:extLst>
              <a:ext uri="{FF2B5EF4-FFF2-40B4-BE49-F238E27FC236}">
                <a16:creationId xmlns:a16="http://schemas.microsoft.com/office/drawing/2014/main" id="{098A54B8-9E40-BE44-A31D-00E6FC191FA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2714491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 Image B3">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25C2FE18-7101-835D-ADE0-E6D02E757D2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2" name="Text Placeholder 31">
            <a:extLst>
              <a:ext uri="{FF2B5EF4-FFF2-40B4-BE49-F238E27FC236}">
                <a16:creationId xmlns:a16="http://schemas.microsoft.com/office/drawing/2014/main" id="{E4418E5A-E58F-0B96-77BA-27495CF8E9D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5813190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 Image B4">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Picture Placeholder 6">
            <a:extLst>
              <a:ext uri="{FF2B5EF4-FFF2-40B4-BE49-F238E27FC236}">
                <a16:creationId xmlns:a16="http://schemas.microsoft.com/office/drawing/2014/main" id="{A66FEC1B-CB13-FBEB-0D56-B30A0523DF3A}"/>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12" name="Text Placeholder 29">
            <a:extLst>
              <a:ext uri="{FF2B5EF4-FFF2-40B4-BE49-F238E27FC236}">
                <a16:creationId xmlns:a16="http://schemas.microsoft.com/office/drawing/2014/main" id="{685E723E-9B95-DE16-D2D8-EB21AE8AD08F}"/>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92B6EC2E-829A-8421-4DF9-E5CDC6DA540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972546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 Image B5">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965DBAFD-23F0-1A0E-5FDF-8321772FC365}"/>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40CB19B9-B076-F72F-4871-28E77338605E}"/>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A7A9F534-6D07-AD6C-9EA8-9F5BCBDDD1B2}"/>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3045529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 Image B6">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3F971249-5979-2368-F1C4-62CA7A3E8DC6}"/>
              </a:ext>
            </a:extLst>
          </p:cNvPr>
          <p:cNvSpPr>
            <a:spLocks noGrp="1"/>
          </p:cNvSpPr>
          <p:nvPr>
            <p:ph type="pic" sz="quarter" idx="14"/>
          </p:nvPr>
        </p:nvSpPr>
        <p:spPr>
          <a:xfrm>
            <a:off x="0"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90F01191-6B5C-8711-84AB-0C200ABE5B8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CC808A73-1645-699E-2C12-C2D15CC5206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828250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6603106" y="2169758"/>
            <a:ext cx="4692628" cy="2518484"/>
          </a:xfrm>
        </p:spPr>
        <p:txBody>
          <a:bodyPr anchor="ctr">
            <a:noAutofit/>
          </a:bodyPr>
          <a:lstStyle>
            <a:lvl1pPr>
              <a:lnSpc>
                <a:spcPct val="90000"/>
              </a:lnSpc>
              <a:defRPr sz="6000">
                <a:solidFill>
                  <a:schemeClr val="bg1"/>
                </a:solidFill>
              </a:defRPr>
            </a:lvl1pPr>
          </a:lstStyle>
          <a:p>
            <a:r>
              <a:rPr lang="en-GB"/>
              <a:t>Thank you</a:t>
            </a:r>
          </a:p>
        </p:txBody>
      </p:sp>
      <p:pic>
        <p:nvPicPr>
          <p:cNvPr id="6" name="Graphic 5">
            <a:extLst>
              <a:ext uri="{FF2B5EF4-FFF2-40B4-BE49-F238E27FC236}">
                <a16:creationId xmlns:a16="http://schemas.microsoft.com/office/drawing/2014/main" id="{66C7CBD7-5355-7F4D-BEF2-28CEADC3C9D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7" name="Picture Placeholder 4">
            <a:extLst>
              <a:ext uri="{FF2B5EF4-FFF2-40B4-BE49-F238E27FC236}">
                <a16:creationId xmlns:a16="http://schemas.microsoft.com/office/drawing/2014/main" id="{B4768C2A-8E3C-DC4A-8FF7-DCBDDC643F7C}"/>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Tree>
    <p:extLst>
      <p:ext uri="{BB962C8B-B14F-4D97-AF65-F5344CB8AC3E}">
        <p14:creationId xmlns:p14="http://schemas.microsoft.com/office/powerpoint/2010/main" val="809943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11144931"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8"/>
            <a:ext cx="1036776" cy="381653"/>
          </a:xfrm>
          <a:prstGeom prst="rect">
            <a:avLst/>
          </a:prstGeom>
        </p:spPr>
      </p:pic>
    </p:spTree>
    <p:extLst>
      <p:ext uri="{BB962C8B-B14F-4D97-AF65-F5344CB8AC3E}">
        <p14:creationId xmlns:p14="http://schemas.microsoft.com/office/powerpoint/2010/main" val="40151083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_Blue">
    <p:spTree>
      <p:nvGrpSpPr>
        <p:cNvPr id="1" name=""/>
        <p:cNvGrpSpPr/>
        <p:nvPr/>
      </p:nvGrpSpPr>
      <p:grpSpPr>
        <a:xfrm>
          <a:off x="0" y="0"/>
          <a:ext cx="0" cy="0"/>
          <a:chOff x="0" y="0"/>
          <a:chExt cx="0" cy="0"/>
        </a:xfrm>
      </p:grpSpPr>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pic>
        <p:nvPicPr>
          <p:cNvPr id="13" name="Image 12" descr="Bas_couv.png"/>
          <p:cNvPicPr>
            <a:picLocks noChangeAspect="1"/>
          </p:cNvPicPr>
          <p:nvPr userDrawn="1"/>
        </p:nvPicPr>
        <p:blipFill>
          <a:blip r:embed="rId3" cstate="print"/>
          <a:srcRect r="60243" b="722"/>
          <a:stretch>
            <a:fillRect/>
          </a:stretch>
        </p:blipFill>
        <p:spPr bwMode="gray">
          <a:xfrm>
            <a:off x="251520" y="5213040"/>
            <a:ext cx="3416493" cy="1584000"/>
          </a:xfrm>
          <a:prstGeom prst="rect">
            <a:avLst/>
          </a:prstGeom>
        </p:spPr>
      </p:pic>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72000" y="3585600"/>
            <a:ext cx="6384000" cy="1478400"/>
          </a:xfrm>
        </p:spPr>
        <p:txBody>
          <a:bodyPr anchor="t" anchorCtr="0"/>
          <a:lstStyle>
            <a:lvl1pPr marL="0" indent="0" algn="l">
              <a:lnSpc>
                <a:spcPct val="90000"/>
              </a:lnSpc>
              <a:buNone/>
              <a:defRPr sz="2667" b="0"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SUBTITLE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5" name="Espace réservé du texte 14"/>
          <p:cNvSpPr>
            <a:spLocks noGrp="1"/>
          </p:cNvSpPr>
          <p:nvPr>
            <p:ph type="body" sz="quarter" idx="19" hasCustomPrompt="1"/>
          </p:nvPr>
        </p:nvSpPr>
        <p:spPr bwMode="gray">
          <a:xfrm>
            <a:off x="5592000" y="5899200"/>
            <a:ext cx="5884800" cy="326400"/>
          </a:xfrm>
        </p:spPr>
        <p:txBody>
          <a:bodyPr anchor="b" anchorCtr="0"/>
          <a:lstStyle>
            <a:lvl1pPr algn="r">
              <a:lnSpc>
                <a:spcPct val="100000"/>
              </a:lnSpc>
              <a:defRPr sz="1200" b="1">
                <a:solidFill>
                  <a:schemeClr val="accent2"/>
                </a:solidFill>
              </a:defRPr>
            </a:lvl1pPr>
          </a:lstStyle>
          <a:p>
            <a:r>
              <a:rPr lang="fr-FR" err="1"/>
              <a:t>Reach</a:t>
            </a:r>
            <a:r>
              <a:rPr lang="fr-FR"/>
              <a:t> </a:t>
            </a:r>
            <a:r>
              <a:rPr lang="fr-FR" err="1"/>
              <a:t>every</a:t>
            </a:r>
            <a:r>
              <a:rPr lang="fr-FR"/>
              <a:t> </a:t>
            </a:r>
            <a:r>
              <a:rPr lang="fr-FR" err="1"/>
              <a:t>child</a:t>
            </a:r>
            <a:endParaRPr lang="fr-FR"/>
          </a:p>
        </p:txBody>
      </p:sp>
      <p:sp>
        <p:nvSpPr>
          <p:cNvPr id="16" name="Rectangle 15"/>
          <p:cNvSpPr/>
          <p:nvPr userDrawn="1"/>
        </p:nvSpPr>
        <p:spPr bwMode="gray">
          <a:xfrm>
            <a:off x="5592000" y="6283200"/>
            <a:ext cx="58848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8" name="Rectangle 17"/>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3059460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pic>
        <p:nvPicPr>
          <p:cNvPr id="23" name="Image 22" descr="Bas_couv.png"/>
          <p:cNvPicPr>
            <a:picLocks noChangeAspect="1"/>
          </p:cNvPicPr>
          <p:nvPr userDrawn="1"/>
        </p:nvPicPr>
        <p:blipFill>
          <a:blip r:embed="rId3" cstate="print"/>
          <a:srcRect r="60243" b="722"/>
          <a:stretch>
            <a:fillRect/>
          </a:stretch>
        </p:blipFill>
        <p:spPr bwMode="gray">
          <a:xfrm>
            <a:off x="251520" y="5213040"/>
            <a:ext cx="3416493" cy="1584000"/>
          </a:xfrm>
          <a:prstGeom prst="rect">
            <a:avLst/>
          </a:prstGeom>
        </p:spPr>
      </p:pic>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72000" y="3585600"/>
            <a:ext cx="6384000" cy="1479600"/>
          </a:xfrm>
        </p:spPr>
        <p:txBody>
          <a:bodyPr anchor="t" anchorCtr="0"/>
          <a:lstStyle>
            <a:lvl1pPr marL="0" indent="0" algn="l">
              <a:lnSpc>
                <a:spcPct val="90000"/>
              </a:lnSpc>
              <a:buNone/>
              <a:defRPr sz="2667" b="0"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SUBTITLE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r>
              <a:rPr lang="fr-FR" err="1"/>
              <a:t>Reach</a:t>
            </a:r>
            <a:r>
              <a:rPr lang="fr-FR"/>
              <a:t> </a:t>
            </a:r>
            <a:r>
              <a:rPr lang="fr-FR" err="1"/>
              <a:t>every</a:t>
            </a:r>
            <a:r>
              <a:rPr lang="fr-FR"/>
              <a:t> </a:t>
            </a:r>
            <a:r>
              <a:rPr lang="fr-FR" err="1"/>
              <a:t>child</a:t>
            </a:r>
            <a:endParaRPr lang="fr-FR"/>
          </a:p>
        </p:txBody>
      </p:sp>
      <p:sp>
        <p:nvSpPr>
          <p:cNvPr id="16" name="Rectangle 15"/>
          <p:cNvSpPr/>
          <p:nvPr userDrawn="1"/>
        </p:nvSpPr>
        <p:spPr bwMode="gray">
          <a:xfrm>
            <a:off x="5592000" y="6283200"/>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8" name="Espace réservé pour une image  25"/>
          <p:cNvSpPr>
            <a:spLocks noGrp="1"/>
          </p:cNvSpPr>
          <p:nvPr>
            <p:ph type="pic" sz="quarter" idx="10" hasCustomPrompt="1"/>
          </p:nvPr>
        </p:nvSpPr>
        <p:spPr>
          <a:xfrm>
            <a:off x="6821913" y="0"/>
            <a:ext cx="5370089" cy="51588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1219170" rtl="0" eaLnBrk="1" fontAlgn="auto" latinLnBrk="0" hangingPunct="1">
              <a:lnSpc>
                <a:spcPct val="110000"/>
              </a:lnSpc>
              <a:spcBef>
                <a:spcPts val="0"/>
              </a:spcBef>
              <a:spcAft>
                <a:spcPts val="0"/>
              </a:spcAft>
              <a:buClrTx/>
              <a:buSzTx/>
              <a:buFont typeface="Arial" pitchFamily="34" charset="0"/>
              <a:buNone/>
              <a:tabLst/>
              <a:defRPr sz="2000">
                <a:solidFill>
                  <a:schemeClr val="bg1"/>
                </a:solidFill>
              </a:defRPr>
            </a:lvl1pPr>
          </a:lstStyle>
          <a:p>
            <a:r>
              <a:rPr lang="en-GB" noProof="0"/>
              <a:t>Select your own photo</a:t>
            </a:r>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155936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84983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3453377" cy="6858000"/>
          </a:xfrm>
          <a:prstGeom prst="rect">
            <a:avLst/>
          </a:prstGeom>
        </p:spPr>
      </p:pic>
      <p:sp>
        <p:nvSpPr>
          <p:cNvPr id="2" name="Titre 1"/>
          <p:cNvSpPr>
            <a:spLocks noGrp="1"/>
          </p:cNvSpPr>
          <p:nvPr>
            <p:ph type="title" hasCustomPrompt="1"/>
          </p:nvPr>
        </p:nvSpPr>
        <p:spPr bwMode="gray">
          <a:xfrm>
            <a:off x="3672000" y="1037167"/>
            <a:ext cx="7368533" cy="1646864"/>
          </a:xfrm>
        </p:spPr>
        <p:txBody>
          <a:bodyPr/>
          <a:lstStyle/>
          <a:p>
            <a:r>
              <a:rPr lang="en-GB" noProof="0"/>
              <a:t>TITLE</a:t>
            </a:r>
          </a:p>
        </p:txBody>
      </p:sp>
      <p:sp>
        <p:nvSpPr>
          <p:cNvPr id="10" name="Espace réservé du texte 9"/>
          <p:cNvSpPr>
            <a:spLocks noGrp="1"/>
          </p:cNvSpPr>
          <p:nvPr>
            <p:ph type="body" sz="quarter" idx="13" hasCustomPrompt="1"/>
          </p:nvPr>
        </p:nvSpPr>
        <p:spPr bwMode="gray">
          <a:xfrm>
            <a:off x="3672000" y="2902572"/>
            <a:ext cx="7368533" cy="2903445"/>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texte 9"/>
          <p:cNvSpPr>
            <a:spLocks noGrp="1"/>
          </p:cNvSpPr>
          <p:nvPr>
            <p:ph type="body" sz="quarter" idx="14" hasCustomPrompt="1"/>
          </p:nvPr>
        </p:nvSpPr>
        <p:spPr bwMode="gray">
          <a:xfrm>
            <a:off x="0" y="1"/>
            <a:ext cx="2495211" cy="4990431"/>
          </a:xfrm>
        </p:spPr>
        <p:txBody>
          <a:bodyPr/>
          <a:lstStyle>
            <a:lvl1pPr algn="r">
              <a:defRPr sz="22133" b="1">
                <a:solidFill>
                  <a:schemeClr val="bg1"/>
                </a:solidFill>
              </a:defRPr>
            </a:lvl1pPr>
          </a:lstStyle>
          <a:p>
            <a:pPr lvl="0"/>
            <a:r>
              <a:rPr lang="en-GB" noProof="0"/>
              <a:t>0</a:t>
            </a:r>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GB" noProof="0" smtClean="0"/>
              <a:pPr algn="l"/>
              <a:t>‹#›</a:t>
            </a:fld>
            <a:endParaRPr lang="en-GB" noProof="0"/>
          </a:p>
        </p:txBody>
      </p:sp>
      <p:sp>
        <p:nvSpPr>
          <p:cNvPr id="16" name="Rectangle 15"/>
          <p:cNvSpPr/>
          <p:nvPr userDrawn="1"/>
        </p:nvSpPr>
        <p:spPr bwMode="gray">
          <a:xfrm>
            <a:off x="3672000" y="2777245"/>
            <a:ext cx="134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180979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3200"/>
            <a:ext cx="10848000" cy="41904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a:p>
        </p:txBody>
      </p:sp>
    </p:spTree>
    <p:extLst>
      <p:ext uri="{BB962C8B-B14F-4D97-AF65-F5344CB8AC3E}">
        <p14:creationId xmlns:p14="http://schemas.microsoft.com/office/powerpoint/2010/main" val="22942332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4357648" y="1607999"/>
            <a:ext cx="6960000" cy="41980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pour une image  8"/>
          <p:cNvSpPr>
            <a:spLocks noGrp="1"/>
          </p:cNvSpPr>
          <p:nvPr>
            <p:ph type="pic" sz="quarter" idx="13" hasCustomPrompt="1"/>
          </p:nvPr>
        </p:nvSpPr>
        <p:spPr bwMode="gray">
          <a:xfrm>
            <a:off x="0" y="1707856"/>
            <a:ext cx="4072411" cy="4098163"/>
          </a:xfrm>
        </p:spPr>
        <p:txBody>
          <a:bodyPr tIns="1008000" anchor="ctr" anchorCtr="0"/>
          <a:lstStyle>
            <a:lvl1pPr algn="ctr">
              <a:defRPr/>
            </a:lvl1pPr>
          </a:lstStyle>
          <a:p>
            <a:r>
              <a:rPr lang="en-GB" noProof="0"/>
              <a:t>Select your own photo</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Tree>
    <p:extLst>
      <p:ext uri="{BB962C8B-B14F-4D97-AF65-F5344CB8AC3E}">
        <p14:creationId xmlns:p14="http://schemas.microsoft.com/office/powerpoint/2010/main" val="28301420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7999"/>
            <a:ext cx="6672139" cy="41980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0" name="Espace réservé pour une image  17"/>
          <p:cNvSpPr>
            <a:spLocks noGrp="1"/>
          </p:cNvSpPr>
          <p:nvPr>
            <p:ph type="pic" sz="quarter" idx="18" hasCustomPrompt="1"/>
          </p:nvPr>
        </p:nvSpPr>
        <p:spPr bwMode="gray">
          <a:xfrm>
            <a:off x="7439389" y="5168"/>
            <a:ext cx="4752611" cy="580745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2000">
                <a:solidFill>
                  <a:schemeClr val="bg1"/>
                </a:solidFill>
              </a:defRPr>
            </a:lvl1pPr>
          </a:lstStyle>
          <a:p>
            <a:r>
              <a:rPr lang="en-GB" noProof="0"/>
              <a:t>Select your own photo</a:t>
            </a:r>
          </a:p>
        </p:txBody>
      </p:sp>
      <p:sp>
        <p:nvSpPr>
          <p:cNvPr id="13" name="Espace réservé du texte 4"/>
          <p:cNvSpPr>
            <a:spLocks noGrp="1"/>
          </p:cNvSpPr>
          <p:nvPr>
            <p:ph type="body" sz="quarter" idx="19"/>
          </p:nvPr>
        </p:nvSpPr>
        <p:spPr>
          <a:xfrm>
            <a:off x="7440085" y="5445224"/>
            <a:ext cx="4751916" cy="367521"/>
          </a:xfrm>
          <a:solidFill>
            <a:schemeClr val="bg1">
              <a:alpha val="60000"/>
            </a:schemeClr>
          </a:solidFill>
        </p:spPr>
        <p:txBody>
          <a:bodyPr anchor="ctr" anchorCtr="0"/>
          <a:lstStyle>
            <a:lvl1pPr algn="ctr">
              <a:defRPr sz="1400" b="0" i="1"/>
            </a:lvl1pPr>
            <a:lvl2pPr algn="ctr">
              <a:defRPr sz="1333" b="0" i="1"/>
            </a:lvl2pPr>
            <a:lvl3pPr algn="ctr">
              <a:defRPr sz="1200" b="0" i="1"/>
            </a:lvl3pPr>
            <a:lvl4pPr algn="ctr">
              <a:defRPr sz="1200" b="0" i="1"/>
            </a:lvl4pPr>
            <a:lvl5pPr algn="ctr">
              <a:defRPr sz="1067" b="0"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1294803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8000"/>
            <a:ext cx="10645648" cy="2043011"/>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0" name="Espace réservé pour une image  17"/>
          <p:cNvSpPr>
            <a:spLocks noGrp="1"/>
          </p:cNvSpPr>
          <p:nvPr>
            <p:ph type="pic" sz="quarter" idx="13"/>
          </p:nvPr>
        </p:nvSpPr>
        <p:spPr bwMode="gray">
          <a:xfrm>
            <a:off x="-1" y="3621021"/>
            <a:ext cx="12192001" cy="2189096"/>
          </a:xfrm>
          <a:custGeom>
            <a:avLst/>
            <a:gdLst>
              <a:gd name="connsiteX0" fmla="*/ 0 w 7344000"/>
              <a:gd name="connsiteY0" fmla="*/ 0 h 1728787"/>
              <a:gd name="connsiteX1" fmla="*/ 7344000 w 7344000"/>
              <a:gd name="connsiteY1" fmla="*/ 0 h 1728787"/>
              <a:gd name="connsiteX2" fmla="*/ 7344000 w 7344000"/>
              <a:gd name="connsiteY2" fmla="*/ 1728787 h 1728787"/>
              <a:gd name="connsiteX3" fmla="*/ 0 w 7344000"/>
              <a:gd name="connsiteY3" fmla="*/ 1728787 h 1728787"/>
              <a:gd name="connsiteX4" fmla="*/ 0 w 7344000"/>
              <a:gd name="connsiteY4" fmla="*/ 0 h 1728787"/>
              <a:gd name="connsiteX0" fmla="*/ 0 w 7344000"/>
              <a:gd name="connsiteY0" fmla="*/ 605117 h 1728787"/>
              <a:gd name="connsiteX1" fmla="*/ 7344000 w 7344000"/>
              <a:gd name="connsiteY1" fmla="*/ 0 h 1728787"/>
              <a:gd name="connsiteX2" fmla="*/ 7344000 w 7344000"/>
              <a:gd name="connsiteY2" fmla="*/ 1728787 h 1728787"/>
              <a:gd name="connsiteX3" fmla="*/ 0 w 7344000"/>
              <a:gd name="connsiteY3" fmla="*/ 1728787 h 1728787"/>
              <a:gd name="connsiteX4" fmla="*/ 0 w 7344000"/>
              <a:gd name="connsiteY4" fmla="*/ 605117 h 1728787"/>
              <a:gd name="connsiteX0" fmla="*/ 0 w 7344000"/>
              <a:gd name="connsiteY0" fmla="*/ 605117 h 1728787"/>
              <a:gd name="connsiteX1" fmla="*/ 7344000 w 7344000"/>
              <a:gd name="connsiteY1" fmla="*/ 0 h 1728787"/>
              <a:gd name="connsiteX2" fmla="*/ 7344000 w 7344000"/>
              <a:gd name="connsiteY2" fmla="*/ 1728787 h 1728787"/>
              <a:gd name="connsiteX3" fmla="*/ 0 w 7344000"/>
              <a:gd name="connsiteY3" fmla="*/ 1728787 h 1728787"/>
              <a:gd name="connsiteX4" fmla="*/ 0 w 7344000"/>
              <a:gd name="connsiteY4" fmla="*/ 605117 h 1728787"/>
              <a:gd name="connsiteX0" fmla="*/ 0 w 7344000"/>
              <a:gd name="connsiteY0" fmla="*/ 605117 h 1728787"/>
              <a:gd name="connsiteX1" fmla="*/ 7344000 w 7344000"/>
              <a:gd name="connsiteY1" fmla="*/ 0 h 1728787"/>
              <a:gd name="connsiteX2" fmla="*/ 7344000 w 7344000"/>
              <a:gd name="connsiteY2" fmla="*/ 1728787 h 1728787"/>
              <a:gd name="connsiteX3" fmla="*/ 0 w 7344000"/>
              <a:gd name="connsiteY3" fmla="*/ 1728787 h 1728787"/>
              <a:gd name="connsiteX4" fmla="*/ 0 w 7344000"/>
              <a:gd name="connsiteY4" fmla="*/ 605117 h 1728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000" h="1728787">
                <a:moveTo>
                  <a:pt x="0" y="605117"/>
                </a:moveTo>
                <a:cubicBezTo>
                  <a:pt x="2817794" y="551329"/>
                  <a:pt x="3342865" y="73959"/>
                  <a:pt x="7344000" y="0"/>
                </a:cubicBezTo>
                <a:lnTo>
                  <a:pt x="7344000" y="1728787"/>
                </a:lnTo>
                <a:lnTo>
                  <a:pt x="0" y="1728787"/>
                </a:lnTo>
                <a:lnTo>
                  <a:pt x="0" y="605117"/>
                </a:lnTo>
                <a:close/>
              </a:path>
            </a:pathLst>
          </a:custGeom>
        </p:spPr>
        <p:txBody>
          <a:bodyPr/>
          <a:lstStyle/>
          <a:p>
            <a:r>
              <a:rPr lang="en-US"/>
              <a:t>Click icon to add picture</a:t>
            </a:r>
            <a:endParaRPr lang="fr-FR"/>
          </a:p>
        </p:txBody>
      </p:sp>
    </p:spTree>
    <p:extLst>
      <p:ext uri="{BB962C8B-B14F-4D97-AF65-F5344CB8AC3E}">
        <p14:creationId xmlns:p14="http://schemas.microsoft.com/office/powerpoint/2010/main" val="3065969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72000" y="217251"/>
            <a:ext cx="10848000" cy="1036637"/>
          </a:xfrm>
        </p:spPr>
        <p:txBody>
          <a:bodyPr/>
          <a:lstStyle/>
          <a:p>
            <a:r>
              <a:rPr lang="en-GB" noProof="0"/>
              <a:t>TITLE</a:t>
            </a:r>
          </a:p>
        </p:txBody>
      </p:sp>
      <p:sp>
        <p:nvSpPr>
          <p:cNvPr id="3" name="Espace réservé du contenu 2"/>
          <p:cNvSpPr>
            <a:spLocks noGrp="1"/>
          </p:cNvSpPr>
          <p:nvPr>
            <p:ph idx="1" hasCustomPrompt="1"/>
          </p:nvPr>
        </p:nvSpPr>
        <p:spPr bwMode="gray">
          <a:xfrm>
            <a:off x="672000" y="1603201"/>
            <a:ext cx="5424000" cy="42028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a:p>
        </p:txBody>
      </p:sp>
      <p:sp>
        <p:nvSpPr>
          <p:cNvPr id="9" name="Espace réservé du contenu 2"/>
          <p:cNvSpPr>
            <a:spLocks noGrp="1"/>
          </p:cNvSpPr>
          <p:nvPr>
            <p:ph idx="13" hasCustomPrompt="1"/>
          </p:nvPr>
        </p:nvSpPr>
        <p:spPr bwMode="gray">
          <a:xfrm>
            <a:off x="6751499" y="1603201"/>
            <a:ext cx="4768501" cy="42028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706461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672000" y="3309347"/>
            <a:ext cx="10848000" cy="2496671"/>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0"/>
            <a:ext cx="10848000" cy="1633779"/>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5" name="Titre 4"/>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40346242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amp;Content&amp;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72000" y="217251"/>
            <a:ext cx="6384967" cy="1036637"/>
          </a:xfrm>
        </p:spPr>
        <p:txBody>
          <a:bodyPr/>
          <a:lstStyle/>
          <a:p>
            <a:r>
              <a:rPr lang="en-GB" noProof="0"/>
              <a:t>TITLE</a:t>
            </a:r>
          </a:p>
        </p:txBody>
      </p:sp>
      <p:sp>
        <p:nvSpPr>
          <p:cNvPr id="3" name="Espace réservé du contenu 2"/>
          <p:cNvSpPr>
            <a:spLocks noGrp="1"/>
          </p:cNvSpPr>
          <p:nvPr>
            <p:ph idx="1" hasCustomPrompt="1"/>
          </p:nvPr>
        </p:nvSpPr>
        <p:spPr bwMode="gray">
          <a:xfrm>
            <a:off x="671999" y="3307201"/>
            <a:ext cx="6384967" cy="24988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0"/>
            <a:ext cx="6384967"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pour une image  8"/>
          <p:cNvSpPr>
            <a:spLocks noGrp="1"/>
          </p:cNvSpPr>
          <p:nvPr>
            <p:ph type="pic" sz="quarter" idx="17" hasCustomPrompt="1"/>
          </p:nvPr>
        </p:nvSpPr>
        <p:spPr bwMode="gray">
          <a:xfrm>
            <a:off x="7680176" y="753401"/>
            <a:ext cx="3839824" cy="5014516"/>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1770794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amp;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3309347"/>
            <a:ext cx="5424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0"/>
            <a:ext cx="10848000"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du contenu 2"/>
          <p:cNvSpPr>
            <a:spLocks noGrp="1"/>
          </p:cNvSpPr>
          <p:nvPr>
            <p:ph idx="17" hasCustomPrompt="1"/>
          </p:nvPr>
        </p:nvSpPr>
        <p:spPr bwMode="gray">
          <a:xfrm>
            <a:off x="6768000" y="3309347"/>
            <a:ext cx="475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25986032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amp;3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3307200"/>
            <a:ext cx="307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0"/>
            <a:ext cx="10848000"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3" name="Espace réservé du contenu 2"/>
          <p:cNvSpPr>
            <a:spLocks noGrp="1"/>
          </p:cNvSpPr>
          <p:nvPr>
            <p:ph idx="17" hasCustomPrompt="1"/>
          </p:nvPr>
        </p:nvSpPr>
        <p:spPr bwMode="gray">
          <a:xfrm>
            <a:off x="4167359" y="3307200"/>
            <a:ext cx="307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8" hasCustomPrompt="1"/>
          </p:nvPr>
        </p:nvSpPr>
        <p:spPr bwMode="gray">
          <a:xfrm>
            <a:off x="7646800" y="3307200"/>
            <a:ext cx="307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99741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64257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72000" y="217251"/>
            <a:ext cx="10848000" cy="1036637"/>
          </a:xfrm>
        </p:spPr>
        <p:txBody>
          <a:bodyPr/>
          <a:lstStyle/>
          <a:p>
            <a:r>
              <a:rPr lang="en-GB" noProof="0"/>
              <a:t>TITLE</a:t>
            </a:r>
          </a:p>
        </p:txBody>
      </p:sp>
      <p:sp>
        <p:nvSpPr>
          <p:cNvPr id="3" name="Espace réservé du contenu 2"/>
          <p:cNvSpPr>
            <a:spLocks noGrp="1"/>
          </p:cNvSpPr>
          <p:nvPr>
            <p:ph idx="1" hasCustomPrompt="1"/>
          </p:nvPr>
        </p:nvSpPr>
        <p:spPr bwMode="gray">
          <a:xfrm>
            <a:off x="672000" y="1603200"/>
            <a:ext cx="5424000" cy="20352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a:p>
        </p:txBody>
      </p:sp>
      <p:sp>
        <p:nvSpPr>
          <p:cNvPr id="9" name="Espace réservé du contenu 2"/>
          <p:cNvSpPr>
            <a:spLocks noGrp="1"/>
          </p:cNvSpPr>
          <p:nvPr>
            <p:ph idx="13" hasCustomPrompt="1"/>
          </p:nvPr>
        </p:nvSpPr>
        <p:spPr bwMode="gray">
          <a:xfrm>
            <a:off x="6096000" y="1603200"/>
            <a:ext cx="5424000" cy="20352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3" name="Espace réservé du contenu 2"/>
          <p:cNvSpPr>
            <a:spLocks noGrp="1"/>
          </p:cNvSpPr>
          <p:nvPr>
            <p:ph idx="14" hasCustomPrompt="1"/>
          </p:nvPr>
        </p:nvSpPr>
        <p:spPr bwMode="gray">
          <a:xfrm>
            <a:off x="672000" y="3771388"/>
            <a:ext cx="5424000" cy="2034629"/>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5" hasCustomPrompt="1"/>
          </p:nvPr>
        </p:nvSpPr>
        <p:spPr bwMode="gray">
          <a:xfrm>
            <a:off x="6096000" y="3771388"/>
            <a:ext cx="5424000" cy="2034629"/>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41069721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pour une image  8"/>
          <p:cNvSpPr>
            <a:spLocks noGrp="1"/>
          </p:cNvSpPr>
          <p:nvPr>
            <p:ph type="pic" sz="quarter" idx="17" hasCustomPrompt="1"/>
          </p:nvPr>
        </p:nvSpPr>
        <p:spPr bwMode="gray">
          <a:xfrm>
            <a:off x="672000" y="1603201"/>
            <a:ext cx="10848000" cy="4156800"/>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3837747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672000" y="1603200"/>
            <a:ext cx="10848000" cy="936627"/>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21" name="Espace réservé du texte 9"/>
          <p:cNvSpPr>
            <a:spLocks noGrp="1"/>
          </p:cNvSpPr>
          <p:nvPr>
            <p:ph type="body" sz="quarter" idx="19" hasCustomPrompt="1"/>
          </p:nvPr>
        </p:nvSpPr>
        <p:spPr bwMode="gray">
          <a:xfrm>
            <a:off x="672000" y="2638824"/>
            <a:ext cx="4896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672000" y="2962824"/>
            <a:ext cx="4896000" cy="2352000"/>
          </a:xfrm>
          <a:ln w="9525">
            <a:solidFill>
              <a:schemeClr val="accent1"/>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096000" y="2638824"/>
            <a:ext cx="4896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096000" y="2962824"/>
            <a:ext cx="4896000" cy="2352000"/>
          </a:xfrm>
          <a:ln w="9525">
            <a:solidFill>
              <a:schemeClr val="accent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599915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pic>
        <p:nvPicPr>
          <p:cNvPr id="10" name="table"/>
          <p:cNvPicPr>
            <a:picLocks noChangeAspect="1"/>
          </p:cNvPicPr>
          <p:nvPr userDrawn="1"/>
        </p:nvPicPr>
        <p:blipFill>
          <a:blip r:embed="rId2"/>
          <a:stretch>
            <a:fillRect/>
          </a:stretch>
        </p:blipFill>
        <p:spPr>
          <a:xfrm>
            <a:off x="1192419" y="1653712"/>
            <a:ext cx="4465240" cy="1788160"/>
          </a:xfrm>
          <a:prstGeom prst="rect">
            <a:avLst/>
          </a:prstGeom>
        </p:spPr>
      </p:pic>
      <p:pic>
        <p:nvPicPr>
          <p:cNvPr id="12" name="table"/>
          <p:cNvPicPr>
            <a:picLocks noChangeAspect="1"/>
          </p:cNvPicPr>
          <p:nvPr userDrawn="1"/>
        </p:nvPicPr>
        <p:blipFill>
          <a:blip r:embed="rId3"/>
          <a:stretch>
            <a:fillRect/>
          </a:stretch>
        </p:blipFill>
        <p:spPr>
          <a:xfrm>
            <a:off x="6534343" y="1653712"/>
            <a:ext cx="4465240" cy="1788160"/>
          </a:xfrm>
          <a:prstGeom prst="rect">
            <a:avLst/>
          </a:prstGeom>
        </p:spPr>
      </p:pic>
      <p:pic>
        <p:nvPicPr>
          <p:cNvPr id="13" name="table"/>
          <p:cNvPicPr>
            <a:picLocks noChangeAspect="1"/>
          </p:cNvPicPr>
          <p:nvPr userDrawn="1"/>
        </p:nvPicPr>
        <p:blipFill>
          <a:blip r:embed="rId4"/>
          <a:stretch>
            <a:fillRect/>
          </a:stretch>
        </p:blipFill>
        <p:spPr>
          <a:xfrm>
            <a:off x="1192419" y="3813043"/>
            <a:ext cx="4465240" cy="1788160"/>
          </a:xfrm>
          <a:prstGeom prst="rect">
            <a:avLst/>
          </a:prstGeom>
        </p:spPr>
      </p:pic>
      <p:pic>
        <p:nvPicPr>
          <p:cNvPr id="14" name="table"/>
          <p:cNvPicPr>
            <a:picLocks noChangeAspect="1"/>
          </p:cNvPicPr>
          <p:nvPr userDrawn="1"/>
        </p:nvPicPr>
        <p:blipFill>
          <a:blip r:embed="rId5"/>
          <a:stretch>
            <a:fillRect/>
          </a:stretch>
        </p:blipFill>
        <p:spPr>
          <a:xfrm>
            <a:off x="6534343" y="3813043"/>
            <a:ext cx="4465240" cy="1788160"/>
          </a:xfrm>
          <a:prstGeom prst="rect">
            <a:avLst/>
          </a:prstGeom>
        </p:spPr>
      </p:pic>
    </p:spTree>
    <p:extLst>
      <p:ext uri="{BB962C8B-B14F-4D97-AF65-F5344CB8AC3E}">
        <p14:creationId xmlns:p14="http://schemas.microsoft.com/office/powerpoint/2010/main" val="30241700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21" name="Espace réservé du texte 9"/>
          <p:cNvSpPr>
            <a:spLocks noGrp="1"/>
          </p:cNvSpPr>
          <p:nvPr>
            <p:ph type="body" sz="quarter" idx="19" hasCustomPrompt="1"/>
          </p:nvPr>
        </p:nvSpPr>
        <p:spPr bwMode="gray">
          <a:xfrm>
            <a:off x="672000" y="1651200"/>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672000" y="1985432"/>
            <a:ext cx="4896000" cy="3561600"/>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096795" y="1651200"/>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096795" y="1985432"/>
            <a:ext cx="4896000" cy="3561600"/>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3713382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pic>
        <p:nvPicPr>
          <p:cNvPr id="18" name="Image 17" descr="Image_03.jpg"/>
          <p:cNvPicPr>
            <a:picLocks noChangeAspect="1"/>
          </p:cNvPicPr>
          <p:nvPr userDrawn="1"/>
        </p:nvPicPr>
        <p:blipFill>
          <a:blip r:embed="rId2" cstate="print"/>
          <a:stretch>
            <a:fillRect/>
          </a:stretch>
        </p:blipFill>
        <p:spPr bwMode="gray">
          <a:xfrm>
            <a:off x="6620071" y="-16850"/>
            <a:ext cx="5591179" cy="5712068"/>
          </a:xfrm>
          <a:prstGeom prst="rect">
            <a:avLst/>
          </a:prstGeom>
        </p:spPr>
      </p:pic>
      <p:sp>
        <p:nvSpPr>
          <p:cNvPr id="13" name="Forme libre 12"/>
          <p:cNvSpPr/>
          <p:nvPr userDrawn="1"/>
        </p:nvSpPr>
        <p:spPr>
          <a:xfrm>
            <a:off x="3" y="0"/>
            <a:ext cx="9394668" cy="5160000"/>
          </a:xfrm>
          <a:custGeom>
            <a:avLst/>
            <a:gdLst>
              <a:gd name="connsiteX0" fmla="*/ 0 w 7046001"/>
              <a:gd name="connsiteY0" fmla="*/ 0 h 3870000"/>
              <a:gd name="connsiteX1" fmla="*/ 7046001 w 7046001"/>
              <a:gd name="connsiteY1" fmla="*/ 0 h 3870000"/>
              <a:gd name="connsiteX2" fmla="*/ 5146256 w 7046001"/>
              <a:gd name="connsiteY2" fmla="*/ 3580448 h 3870000"/>
              <a:gd name="connsiteX3" fmla="*/ 5116340 w 7046001"/>
              <a:gd name="connsiteY3" fmla="*/ 3870000 h 3870000"/>
              <a:gd name="connsiteX4" fmla="*/ 0 w 7046001"/>
              <a:gd name="connsiteY4" fmla="*/ 3870000 h 38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6001" h="3870000">
                <a:moveTo>
                  <a:pt x="0" y="0"/>
                </a:moveTo>
                <a:lnTo>
                  <a:pt x="7046001" y="0"/>
                </a:lnTo>
                <a:cubicBezTo>
                  <a:pt x="7040718" y="945283"/>
                  <a:pt x="5396983" y="2115735"/>
                  <a:pt x="5146256" y="3580448"/>
                </a:cubicBezTo>
                <a:lnTo>
                  <a:pt x="5116340" y="3870000"/>
                </a:lnTo>
                <a:lnTo>
                  <a:pt x="0" y="3870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THANK YOU</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r>
              <a:rPr lang="fr-FR" err="1"/>
              <a:t>Reach</a:t>
            </a:r>
            <a:r>
              <a:rPr lang="fr-FR"/>
              <a:t> </a:t>
            </a:r>
            <a:r>
              <a:rPr lang="fr-FR" err="1"/>
              <a:t>every</a:t>
            </a:r>
            <a:r>
              <a:rPr lang="fr-FR"/>
              <a:t> </a:t>
            </a:r>
            <a:r>
              <a:rPr lang="fr-FR" err="1"/>
              <a:t>child</a:t>
            </a:r>
            <a:endParaRPr lang="fr-FR"/>
          </a:p>
        </p:txBody>
      </p:sp>
      <p:sp>
        <p:nvSpPr>
          <p:cNvPr id="16" name="Rectangle 15"/>
          <p:cNvSpPr/>
          <p:nvPr userDrawn="1"/>
        </p:nvSpPr>
        <p:spPr bwMode="gray">
          <a:xfrm>
            <a:off x="5592000" y="6283200"/>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3600"/>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11179995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ank_you_picture_2">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sp>
        <p:nvSpPr>
          <p:cNvPr id="20" name="Espace réservé pour une image  25"/>
          <p:cNvSpPr>
            <a:spLocks noGrp="1"/>
          </p:cNvSpPr>
          <p:nvPr>
            <p:ph type="pic" sz="quarter" idx="10" hasCustomPrompt="1"/>
          </p:nvPr>
        </p:nvSpPr>
        <p:spPr>
          <a:xfrm>
            <a:off x="6821913" y="0"/>
            <a:ext cx="5370089" cy="51588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1219170" rtl="0" eaLnBrk="1" fontAlgn="auto" latinLnBrk="0" hangingPunct="1">
              <a:lnSpc>
                <a:spcPct val="110000"/>
              </a:lnSpc>
              <a:spcBef>
                <a:spcPts val="0"/>
              </a:spcBef>
              <a:spcAft>
                <a:spcPts val="0"/>
              </a:spcAft>
              <a:buClrTx/>
              <a:buSzTx/>
              <a:buFont typeface="Arial" pitchFamily="34" charset="0"/>
              <a:buNone/>
              <a:tabLst/>
              <a:defRPr sz="2000">
                <a:solidFill>
                  <a:schemeClr val="bg1"/>
                </a:solidFill>
              </a:defRPr>
            </a:lvl1pPr>
          </a:lstStyle>
          <a:p>
            <a:r>
              <a:rPr lang="en-GB" noProof="0"/>
              <a:t>Select your own photo</a:t>
            </a:r>
          </a:p>
        </p:txBody>
      </p:sp>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THANK YOU</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r>
              <a:rPr lang="fr-FR" err="1"/>
              <a:t>Reach</a:t>
            </a:r>
            <a:r>
              <a:rPr lang="fr-FR"/>
              <a:t> </a:t>
            </a:r>
            <a:r>
              <a:rPr lang="fr-FR" err="1"/>
              <a:t>every</a:t>
            </a:r>
            <a:r>
              <a:rPr lang="fr-FR"/>
              <a:t> </a:t>
            </a:r>
            <a:r>
              <a:rPr lang="fr-FR" err="1"/>
              <a:t>child</a:t>
            </a:r>
            <a:endParaRPr lang="fr-FR"/>
          </a:p>
        </p:txBody>
      </p:sp>
      <p:sp>
        <p:nvSpPr>
          <p:cNvPr id="16" name="Rectangle 15"/>
          <p:cNvSpPr/>
          <p:nvPr userDrawn="1"/>
        </p:nvSpPr>
        <p:spPr bwMode="gray">
          <a:xfrm>
            <a:off x="5592000" y="6283200"/>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36162499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BRAND COLOUR PALETTE</a:t>
            </a:r>
          </a:p>
        </p:txBody>
      </p:sp>
      <p:sp>
        <p:nvSpPr>
          <p:cNvPr id="5" name="Espace réservé du numéro de diapositive 4"/>
          <p:cNvSpPr>
            <a:spLocks noGrp="1"/>
          </p:cNvSpPr>
          <p:nvPr>
            <p:ph type="sldNum" sz="quarter" idx="12"/>
          </p:nvPr>
        </p:nvSpPr>
        <p:spPr/>
        <p:txBody>
          <a:bodyPr/>
          <a:lstStyle/>
          <a:p>
            <a:fld id="{733122C9-A0B9-462F-8757-0847AD287B63}" type="slidenum">
              <a:rPr lang="en-GB" noProof="0" smtClean="0"/>
              <a:pPr/>
              <a:t>‹#›</a:t>
            </a:fld>
            <a:endParaRPr lang="en-GB" noProof="0"/>
          </a:p>
        </p:txBody>
      </p:sp>
      <p:sp>
        <p:nvSpPr>
          <p:cNvPr id="6" name="ZoneTexte 5"/>
          <p:cNvSpPr txBox="1"/>
          <p:nvPr userDrawn="1"/>
        </p:nvSpPr>
        <p:spPr>
          <a:xfrm>
            <a:off x="672000" y="1506440"/>
            <a:ext cx="4358557" cy="2992531"/>
          </a:xfrm>
          <a:prstGeom prst="rect">
            <a:avLst/>
          </a:prstGeom>
          <a:noFill/>
        </p:spPr>
        <p:txBody>
          <a:bodyPr wrap="square" lIns="0" tIns="0" rIns="0" bIns="0" rtlCol="0">
            <a:noAutofit/>
          </a:bodyPr>
          <a:lstStyle/>
          <a:p>
            <a:pPr>
              <a:lnSpc>
                <a:spcPct val="110000"/>
              </a:lnSpc>
            </a:pPr>
            <a:r>
              <a:rPr lang="en-GB" sz="2400" b="0" noProof="0">
                <a:solidFill>
                  <a:schemeClr val="accent1"/>
                </a:solidFill>
              </a:rPr>
              <a:t>Primary</a:t>
            </a:r>
          </a:p>
          <a:p>
            <a:pPr marL="609585" lvl="1" indent="-124881">
              <a:lnSpc>
                <a:spcPct val="100000"/>
              </a:lnSpc>
              <a:spcAft>
                <a:spcPts val="800"/>
              </a:spcAft>
              <a:buClr>
                <a:schemeClr val="tx1"/>
              </a:buClr>
              <a:buFont typeface="Arial" panose="020B0604020202020204" pitchFamily="34" charset="0"/>
              <a:buChar char="•"/>
            </a:pPr>
            <a:r>
              <a:rPr lang="en-GB" sz="2133" b="0" noProof="0"/>
              <a:t>Corporate colours</a:t>
            </a:r>
          </a:p>
          <a:p>
            <a:pPr marL="609585" lvl="1" indent="-124881">
              <a:lnSpc>
                <a:spcPct val="100000"/>
              </a:lnSpc>
              <a:spcAft>
                <a:spcPts val="800"/>
              </a:spcAft>
              <a:buClr>
                <a:schemeClr val="tx1"/>
              </a:buClr>
              <a:buFont typeface="Arial" panose="020B0604020202020204" pitchFamily="34" charset="0"/>
              <a:buChar char="•"/>
            </a:pPr>
            <a:r>
              <a:rPr lang="en-GB" sz="2133" b="0" noProof="0"/>
              <a:t>Strategic Goal Colours</a:t>
            </a:r>
          </a:p>
          <a:p>
            <a:pPr>
              <a:lnSpc>
                <a:spcPct val="110000"/>
              </a:lnSpc>
            </a:pPr>
            <a:r>
              <a:rPr lang="en-GB" sz="2400" b="0" noProof="0">
                <a:solidFill>
                  <a:schemeClr val="accent1"/>
                </a:solidFill>
              </a:rPr>
              <a:t>Secondary</a:t>
            </a:r>
          </a:p>
        </p:txBody>
      </p:sp>
      <p:sp>
        <p:nvSpPr>
          <p:cNvPr id="7" name="Freeform 8"/>
          <p:cNvSpPr>
            <a:spLocks noChangeAspect="1"/>
          </p:cNvSpPr>
          <p:nvPr userDrawn="1"/>
        </p:nvSpPr>
        <p:spPr bwMode="auto">
          <a:xfrm>
            <a:off x="5012245" y="141657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8" name="Rectangle 7"/>
          <p:cNvSpPr/>
          <p:nvPr userDrawn="1"/>
        </p:nvSpPr>
        <p:spPr>
          <a:xfrm>
            <a:off x="5505451"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0</a:t>
            </a:r>
          </a:p>
          <a:p>
            <a:pPr>
              <a:lnSpc>
                <a:spcPct val="90000"/>
              </a:lnSpc>
            </a:pPr>
            <a:r>
              <a:rPr lang="en-GB" sz="933" noProof="0">
                <a:solidFill>
                  <a:schemeClr val="tx1"/>
                </a:solidFill>
              </a:rPr>
              <a:t>G: 92</a:t>
            </a:r>
          </a:p>
          <a:p>
            <a:pPr>
              <a:lnSpc>
                <a:spcPct val="90000"/>
              </a:lnSpc>
            </a:pPr>
            <a:r>
              <a:rPr lang="en-GB" sz="933" noProof="0">
                <a:solidFill>
                  <a:schemeClr val="tx1"/>
                </a:solidFill>
              </a:rPr>
              <a:t>B: 185</a:t>
            </a:r>
          </a:p>
        </p:txBody>
      </p:sp>
      <p:sp>
        <p:nvSpPr>
          <p:cNvPr id="49" name="Rectangle 48"/>
          <p:cNvSpPr/>
          <p:nvPr userDrawn="1"/>
        </p:nvSpPr>
        <p:spPr>
          <a:xfrm>
            <a:off x="6239685" y="5185225"/>
            <a:ext cx="4224801" cy="635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200" b="1" noProof="0">
                <a:solidFill>
                  <a:schemeClr val="tx1"/>
                </a:solidFill>
              </a:rPr>
              <a:t>Please use the four </a:t>
            </a:r>
            <a:r>
              <a:rPr lang="en-GB" sz="1200" b="1" noProof="0" err="1">
                <a:solidFill>
                  <a:schemeClr val="tx1"/>
                </a:solidFill>
              </a:rPr>
              <a:t>Gavi</a:t>
            </a:r>
            <a:r>
              <a:rPr lang="en-GB" sz="1200" b="1" noProof="0">
                <a:solidFill>
                  <a:schemeClr val="tx1"/>
                </a:solidFill>
              </a:rPr>
              <a:t> corporate colours where possible.  Specific strategic goals </a:t>
            </a:r>
            <a:br>
              <a:rPr lang="en-GB" sz="1200" b="1" noProof="0">
                <a:solidFill>
                  <a:schemeClr val="tx1"/>
                </a:solidFill>
              </a:rPr>
            </a:br>
            <a:r>
              <a:rPr lang="en-GB" sz="1200" b="1" noProof="0">
                <a:solidFill>
                  <a:schemeClr val="tx1"/>
                </a:solidFill>
              </a:rPr>
              <a:t>or vaccines should be highlighted using the key above. </a:t>
            </a:r>
          </a:p>
        </p:txBody>
      </p:sp>
      <p:sp>
        <p:nvSpPr>
          <p:cNvPr id="65" name="Freeform 8"/>
          <p:cNvSpPr>
            <a:spLocks noChangeAspect="1"/>
          </p:cNvSpPr>
          <p:nvPr userDrawn="1"/>
        </p:nvSpPr>
        <p:spPr bwMode="auto">
          <a:xfrm>
            <a:off x="6457437" y="141657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66" name="Rectangle 65"/>
          <p:cNvSpPr/>
          <p:nvPr userDrawn="1"/>
        </p:nvSpPr>
        <p:spPr>
          <a:xfrm>
            <a:off x="6950643"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0</a:t>
            </a:r>
          </a:p>
          <a:p>
            <a:pPr>
              <a:lnSpc>
                <a:spcPct val="90000"/>
              </a:lnSpc>
            </a:pPr>
            <a:r>
              <a:rPr lang="en-GB" sz="933" noProof="0">
                <a:solidFill>
                  <a:schemeClr val="tx1"/>
                </a:solidFill>
              </a:rPr>
              <a:t>G: 161</a:t>
            </a:r>
          </a:p>
          <a:p>
            <a:pPr>
              <a:lnSpc>
                <a:spcPct val="90000"/>
              </a:lnSpc>
            </a:pPr>
            <a:r>
              <a:rPr lang="en-GB" sz="933" noProof="0">
                <a:solidFill>
                  <a:schemeClr val="tx1"/>
                </a:solidFill>
              </a:rPr>
              <a:t>B: 223</a:t>
            </a:r>
          </a:p>
        </p:txBody>
      </p:sp>
      <p:sp>
        <p:nvSpPr>
          <p:cNvPr id="68" name="Freeform 8"/>
          <p:cNvSpPr>
            <a:spLocks noChangeAspect="1"/>
          </p:cNvSpPr>
          <p:nvPr userDrawn="1"/>
        </p:nvSpPr>
        <p:spPr bwMode="auto">
          <a:xfrm>
            <a:off x="7869403" y="141657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69" name="Rectangle 68"/>
          <p:cNvSpPr/>
          <p:nvPr userDrawn="1"/>
        </p:nvSpPr>
        <p:spPr>
          <a:xfrm>
            <a:off x="8362608"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149</a:t>
            </a:r>
          </a:p>
          <a:p>
            <a:pPr>
              <a:lnSpc>
                <a:spcPct val="90000"/>
              </a:lnSpc>
            </a:pPr>
            <a:r>
              <a:rPr lang="en-GB" sz="933" noProof="0">
                <a:solidFill>
                  <a:schemeClr val="tx1"/>
                </a:solidFill>
              </a:rPr>
              <a:t>G: 214</a:t>
            </a:r>
          </a:p>
          <a:p>
            <a:pPr>
              <a:lnSpc>
                <a:spcPct val="90000"/>
              </a:lnSpc>
            </a:pPr>
            <a:r>
              <a:rPr lang="en-GB" sz="933" noProof="0">
                <a:solidFill>
                  <a:schemeClr val="tx1"/>
                </a:solidFill>
              </a:rPr>
              <a:t>B: 0</a:t>
            </a:r>
          </a:p>
        </p:txBody>
      </p:sp>
      <p:sp>
        <p:nvSpPr>
          <p:cNvPr id="71" name="Freeform 8"/>
          <p:cNvSpPr>
            <a:spLocks noChangeAspect="1"/>
          </p:cNvSpPr>
          <p:nvPr userDrawn="1"/>
        </p:nvSpPr>
        <p:spPr bwMode="auto">
          <a:xfrm>
            <a:off x="9493117" y="141657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72" name="Rectangle 71"/>
          <p:cNvSpPr/>
          <p:nvPr userDrawn="1"/>
        </p:nvSpPr>
        <p:spPr>
          <a:xfrm>
            <a:off x="9986323"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135</a:t>
            </a:r>
          </a:p>
          <a:p>
            <a:pPr>
              <a:lnSpc>
                <a:spcPct val="90000"/>
              </a:lnSpc>
            </a:pPr>
            <a:r>
              <a:rPr lang="en-GB" sz="933" noProof="0">
                <a:solidFill>
                  <a:schemeClr val="tx1"/>
                </a:solidFill>
              </a:rPr>
              <a:t>G: 135</a:t>
            </a:r>
          </a:p>
          <a:p>
            <a:pPr>
              <a:lnSpc>
                <a:spcPct val="90000"/>
              </a:lnSpc>
            </a:pPr>
            <a:r>
              <a:rPr lang="en-GB" sz="933" noProof="0">
                <a:solidFill>
                  <a:schemeClr val="tx1"/>
                </a:solidFill>
              </a:rPr>
              <a:t>B: 135</a:t>
            </a:r>
          </a:p>
        </p:txBody>
      </p:sp>
      <p:sp>
        <p:nvSpPr>
          <p:cNvPr id="74" name="Freeform 8"/>
          <p:cNvSpPr>
            <a:spLocks noChangeAspect="1"/>
          </p:cNvSpPr>
          <p:nvPr userDrawn="1"/>
        </p:nvSpPr>
        <p:spPr bwMode="auto">
          <a:xfrm>
            <a:off x="5012245"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75" name="Rectangle 74"/>
          <p:cNvSpPr/>
          <p:nvPr userDrawn="1"/>
        </p:nvSpPr>
        <p:spPr>
          <a:xfrm>
            <a:off x="5505451" y="2315392"/>
            <a:ext cx="951987"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ACCELERATE</a:t>
            </a:r>
          </a:p>
          <a:p>
            <a:pPr>
              <a:lnSpc>
                <a:spcPct val="90000"/>
              </a:lnSpc>
            </a:pPr>
            <a:r>
              <a:rPr lang="en-GB" sz="933" b="1" noProof="0">
                <a:solidFill>
                  <a:schemeClr val="tx1"/>
                </a:solidFill>
              </a:rPr>
              <a:t>VACCINES</a:t>
            </a:r>
          </a:p>
          <a:p>
            <a:pPr>
              <a:lnSpc>
                <a:spcPct val="90000"/>
              </a:lnSpc>
            </a:pPr>
            <a:r>
              <a:rPr lang="en-GB" sz="933" noProof="0">
                <a:solidFill>
                  <a:schemeClr val="tx1"/>
                </a:solidFill>
              </a:rPr>
              <a:t>R: 165</a:t>
            </a:r>
          </a:p>
          <a:p>
            <a:pPr>
              <a:lnSpc>
                <a:spcPct val="90000"/>
              </a:lnSpc>
            </a:pPr>
            <a:r>
              <a:rPr lang="en-GB" sz="933" noProof="0">
                <a:solidFill>
                  <a:schemeClr val="tx1"/>
                </a:solidFill>
              </a:rPr>
              <a:t>G: 24</a:t>
            </a:r>
          </a:p>
          <a:p>
            <a:pPr>
              <a:lnSpc>
                <a:spcPct val="90000"/>
              </a:lnSpc>
            </a:pPr>
            <a:r>
              <a:rPr lang="en-GB" sz="933" noProof="0">
                <a:solidFill>
                  <a:schemeClr val="tx1"/>
                </a:solidFill>
              </a:rPr>
              <a:t>B: 144</a:t>
            </a:r>
          </a:p>
        </p:txBody>
      </p:sp>
      <p:sp>
        <p:nvSpPr>
          <p:cNvPr id="77" name="Freeform 8"/>
          <p:cNvSpPr>
            <a:spLocks noChangeAspect="1"/>
          </p:cNvSpPr>
          <p:nvPr userDrawn="1"/>
        </p:nvSpPr>
        <p:spPr bwMode="auto">
          <a:xfrm>
            <a:off x="6457437"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78" name="Rectangle 77"/>
          <p:cNvSpPr/>
          <p:nvPr userDrawn="1"/>
        </p:nvSpPr>
        <p:spPr>
          <a:xfrm>
            <a:off x="6950643" y="2315392"/>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STRENGTHEN</a:t>
            </a:r>
          </a:p>
          <a:p>
            <a:pPr>
              <a:lnSpc>
                <a:spcPct val="90000"/>
              </a:lnSpc>
            </a:pPr>
            <a:r>
              <a:rPr lang="en-GB" sz="933" b="1" noProof="0">
                <a:solidFill>
                  <a:schemeClr val="tx1"/>
                </a:solidFill>
              </a:rPr>
              <a:t>CAPACITY</a:t>
            </a:r>
          </a:p>
          <a:p>
            <a:pPr>
              <a:lnSpc>
                <a:spcPct val="90000"/>
              </a:lnSpc>
            </a:pPr>
            <a:r>
              <a:rPr lang="en-GB" sz="933" noProof="0">
                <a:solidFill>
                  <a:schemeClr val="tx1"/>
                </a:solidFill>
              </a:rPr>
              <a:t>R: 206</a:t>
            </a:r>
          </a:p>
          <a:p>
            <a:pPr>
              <a:lnSpc>
                <a:spcPct val="90000"/>
              </a:lnSpc>
            </a:pPr>
            <a:r>
              <a:rPr lang="en-GB" sz="933" noProof="0">
                <a:solidFill>
                  <a:schemeClr val="tx1"/>
                </a:solidFill>
              </a:rPr>
              <a:t>G: 15</a:t>
            </a:r>
          </a:p>
          <a:p>
            <a:pPr>
              <a:lnSpc>
                <a:spcPct val="90000"/>
              </a:lnSpc>
            </a:pPr>
            <a:r>
              <a:rPr lang="en-GB" sz="933" noProof="0">
                <a:solidFill>
                  <a:schemeClr val="tx1"/>
                </a:solidFill>
              </a:rPr>
              <a:t>B: 105</a:t>
            </a:r>
          </a:p>
        </p:txBody>
      </p:sp>
      <p:sp>
        <p:nvSpPr>
          <p:cNvPr id="80" name="Freeform 8"/>
          <p:cNvSpPr>
            <a:spLocks noChangeAspect="1"/>
          </p:cNvSpPr>
          <p:nvPr userDrawn="1"/>
        </p:nvSpPr>
        <p:spPr bwMode="auto">
          <a:xfrm>
            <a:off x="7869403"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81" name="Rectangle 80"/>
          <p:cNvSpPr/>
          <p:nvPr userDrawn="1"/>
        </p:nvSpPr>
        <p:spPr>
          <a:xfrm>
            <a:off x="8362608" y="2315392"/>
            <a:ext cx="997755"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INCREASE</a:t>
            </a:r>
          </a:p>
          <a:p>
            <a:pPr>
              <a:lnSpc>
                <a:spcPct val="90000"/>
              </a:lnSpc>
            </a:pPr>
            <a:r>
              <a:rPr lang="en-GB" sz="933" b="1" noProof="0">
                <a:solidFill>
                  <a:schemeClr val="tx1"/>
                </a:solidFill>
              </a:rPr>
              <a:t>PREDICTABILITY</a:t>
            </a:r>
          </a:p>
          <a:p>
            <a:pPr>
              <a:lnSpc>
                <a:spcPct val="90000"/>
              </a:lnSpc>
            </a:pPr>
            <a:r>
              <a:rPr lang="en-GB" sz="933" noProof="0">
                <a:solidFill>
                  <a:schemeClr val="tx1"/>
                </a:solidFill>
              </a:rPr>
              <a:t>R: 149</a:t>
            </a:r>
          </a:p>
          <a:p>
            <a:pPr>
              <a:lnSpc>
                <a:spcPct val="90000"/>
              </a:lnSpc>
            </a:pPr>
            <a:r>
              <a:rPr lang="en-GB" sz="933" noProof="0">
                <a:solidFill>
                  <a:schemeClr val="tx1"/>
                </a:solidFill>
              </a:rPr>
              <a:t>G: 214</a:t>
            </a:r>
          </a:p>
          <a:p>
            <a:pPr>
              <a:lnSpc>
                <a:spcPct val="90000"/>
              </a:lnSpc>
            </a:pPr>
            <a:r>
              <a:rPr lang="en-GB" sz="933" noProof="0">
                <a:solidFill>
                  <a:schemeClr val="tx1"/>
                </a:solidFill>
              </a:rPr>
              <a:t>B: 0</a:t>
            </a:r>
          </a:p>
        </p:txBody>
      </p:sp>
      <p:sp>
        <p:nvSpPr>
          <p:cNvPr id="83" name="Freeform 8"/>
          <p:cNvSpPr>
            <a:spLocks noChangeAspect="1"/>
          </p:cNvSpPr>
          <p:nvPr userDrawn="1"/>
        </p:nvSpPr>
        <p:spPr bwMode="auto">
          <a:xfrm>
            <a:off x="9493117"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84" name="Rectangle 83"/>
          <p:cNvSpPr/>
          <p:nvPr userDrawn="1"/>
        </p:nvSpPr>
        <p:spPr>
          <a:xfrm>
            <a:off x="9986323" y="2315392"/>
            <a:ext cx="1054211"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SHAPE</a:t>
            </a:r>
          </a:p>
          <a:p>
            <a:pPr>
              <a:lnSpc>
                <a:spcPct val="90000"/>
              </a:lnSpc>
            </a:pPr>
            <a:r>
              <a:rPr lang="en-GB" sz="933" b="1" noProof="0">
                <a:solidFill>
                  <a:schemeClr val="tx1"/>
                </a:solidFill>
              </a:rPr>
              <a:t>THE MARKET</a:t>
            </a:r>
          </a:p>
          <a:p>
            <a:pPr>
              <a:lnSpc>
                <a:spcPct val="90000"/>
              </a:lnSpc>
            </a:pPr>
            <a:r>
              <a:rPr lang="en-GB" sz="933" noProof="0">
                <a:solidFill>
                  <a:schemeClr val="tx1"/>
                </a:solidFill>
              </a:rPr>
              <a:t>R: 0</a:t>
            </a:r>
          </a:p>
          <a:p>
            <a:pPr>
              <a:lnSpc>
                <a:spcPct val="90000"/>
              </a:lnSpc>
            </a:pPr>
            <a:r>
              <a:rPr lang="en-GB" sz="933" noProof="0">
                <a:solidFill>
                  <a:schemeClr val="tx1"/>
                </a:solidFill>
              </a:rPr>
              <a:t>G: 161</a:t>
            </a:r>
          </a:p>
          <a:p>
            <a:pPr>
              <a:lnSpc>
                <a:spcPct val="90000"/>
              </a:lnSpc>
            </a:pPr>
            <a:r>
              <a:rPr lang="en-GB" sz="933" noProof="0">
                <a:solidFill>
                  <a:schemeClr val="tx1"/>
                </a:solidFill>
              </a:rPr>
              <a:t>B: 223</a:t>
            </a:r>
          </a:p>
        </p:txBody>
      </p:sp>
      <p:sp>
        <p:nvSpPr>
          <p:cNvPr id="97" name="Freeform 8"/>
          <p:cNvSpPr>
            <a:spLocks noChangeAspect="1"/>
          </p:cNvSpPr>
          <p:nvPr userDrawn="1"/>
        </p:nvSpPr>
        <p:spPr bwMode="auto">
          <a:xfrm>
            <a:off x="5012245"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E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8" name="Rectangle 97"/>
          <p:cNvSpPr/>
          <p:nvPr userDrawn="1"/>
        </p:nvSpPr>
        <p:spPr>
          <a:xfrm>
            <a:off x="5505451" y="3236979"/>
            <a:ext cx="951987" cy="80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IPV</a:t>
            </a:r>
          </a:p>
          <a:p>
            <a:pPr>
              <a:lnSpc>
                <a:spcPct val="90000"/>
              </a:lnSpc>
            </a:pPr>
            <a:r>
              <a:rPr lang="en-GB" sz="933" b="1" noProof="0">
                <a:solidFill>
                  <a:schemeClr val="tx1"/>
                </a:solidFill>
              </a:rPr>
              <a:t>INJECTABLE</a:t>
            </a:r>
          </a:p>
          <a:p>
            <a:pPr>
              <a:lnSpc>
                <a:spcPct val="90000"/>
              </a:lnSpc>
            </a:pPr>
            <a:r>
              <a:rPr lang="en-GB" sz="933" b="1" noProof="0">
                <a:solidFill>
                  <a:schemeClr val="tx1"/>
                </a:solidFill>
              </a:rPr>
              <a:t>POLIO</a:t>
            </a:r>
          </a:p>
          <a:p>
            <a:pPr>
              <a:lnSpc>
                <a:spcPct val="90000"/>
              </a:lnSpc>
            </a:pPr>
            <a:r>
              <a:rPr lang="en-GB" sz="933" noProof="0">
                <a:solidFill>
                  <a:schemeClr val="tx1"/>
                </a:solidFill>
              </a:rPr>
              <a:t>R: 206</a:t>
            </a:r>
          </a:p>
          <a:p>
            <a:pPr>
              <a:lnSpc>
                <a:spcPct val="90000"/>
              </a:lnSpc>
            </a:pPr>
            <a:r>
              <a:rPr lang="en-GB" sz="933" noProof="0">
                <a:solidFill>
                  <a:schemeClr val="tx1"/>
                </a:solidFill>
              </a:rPr>
              <a:t>G: 220</a:t>
            </a:r>
          </a:p>
          <a:p>
            <a:pPr>
              <a:lnSpc>
                <a:spcPct val="90000"/>
              </a:lnSpc>
            </a:pPr>
            <a:r>
              <a:rPr lang="en-GB" sz="933" noProof="0">
                <a:solidFill>
                  <a:schemeClr val="tx1"/>
                </a:solidFill>
              </a:rPr>
              <a:t>B: 0</a:t>
            </a:r>
          </a:p>
        </p:txBody>
      </p:sp>
      <p:sp>
        <p:nvSpPr>
          <p:cNvPr id="95" name="Freeform 8"/>
          <p:cNvSpPr>
            <a:spLocks noChangeAspect="1"/>
          </p:cNvSpPr>
          <p:nvPr userDrawn="1"/>
        </p:nvSpPr>
        <p:spPr bwMode="auto">
          <a:xfrm>
            <a:off x="6457437"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B28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6" name="Rectangle 95"/>
          <p:cNvSpPr/>
          <p:nvPr userDrawn="1"/>
        </p:nvSpPr>
        <p:spPr>
          <a:xfrm>
            <a:off x="6950643" y="3398520"/>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JAPANESE</a:t>
            </a:r>
          </a:p>
          <a:p>
            <a:pPr>
              <a:lnSpc>
                <a:spcPct val="90000"/>
              </a:lnSpc>
            </a:pPr>
            <a:r>
              <a:rPr lang="en-GB" sz="933" b="1" noProof="0">
                <a:solidFill>
                  <a:schemeClr val="tx1"/>
                </a:solidFill>
              </a:rPr>
              <a:t>ENCEPHALITIS</a:t>
            </a:r>
          </a:p>
          <a:p>
            <a:pPr>
              <a:lnSpc>
                <a:spcPct val="90000"/>
              </a:lnSpc>
            </a:pPr>
            <a:r>
              <a:rPr lang="en-GB" sz="933" noProof="0">
                <a:solidFill>
                  <a:schemeClr val="tx1"/>
                </a:solidFill>
              </a:rPr>
              <a:t>R: 178</a:t>
            </a:r>
          </a:p>
          <a:p>
            <a:pPr>
              <a:lnSpc>
                <a:spcPct val="90000"/>
              </a:lnSpc>
            </a:pPr>
            <a:r>
              <a:rPr lang="en-GB" sz="933" noProof="0">
                <a:solidFill>
                  <a:schemeClr val="tx1"/>
                </a:solidFill>
              </a:rPr>
              <a:t>G: 136</a:t>
            </a:r>
          </a:p>
          <a:p>
            <a:pPr>
              <a:lnSpc>
                <a:spcPct val="90000"/>
              </a:lnSpc>
            </a:pPr>
            <a:r>
              <a:rPr lang="en-GB" sz="933" noProof="0">
                <a:solidFill>
                  <a:schemeClr val="tx1"/>
                </a:solidFill>
              </a:rPr>
              <a:t>B: 185</a:t>
            </a:r>
          </a:p>
        </p:txBody>
      </p:sp>
      <p:sp>
        <p:nvSpPr>
          <p:cNvPr id="93" name="Freeform 8"/>
          <p:cNvSpPr>
            <a:spLocks noChangeAspect="1"/>
          </p:cNvSpPr>
          <p:nvPr userDrawn="1"/>
        </p:nvSpPr>
        <p:spPr bwMode="auto">
          <a:xfrm>
            <a:off x="7869403"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41B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4" name="Rectangle 93"/>
          <p:cNvSpPr/>
          <p:nvPr userDrawn="1"/>
        </p:nvSpPr>
        <p:spPr>
          <a:xfrm>
            <a:off x="8362608"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MEASLES</a:t>
            </a:r>
          </a:p>
          <a:p>
            <a:pPr>
              <a:lnSpc>
                <a:spcPct val="90000"/>
              </a:lnSpc>
            </a:pPr>
            <a:r>
              <a:rPr lang="en-GB" sz="933" noProof="0">
                <a:solidFill>
                  <a:schemeClr val="tx1"/>
                </a:solidFill>
              </a:rPr>
              <a:t>R: 65</a:t>
            </a:r>
          </a:p>
          <a:p>
            <a:pPr>
              <a:lnSpc>
                <a:spcPct val="90000"/>
              </a:lnSpc>
            </a:pPr>
            <a:r>
              <a:rPr lang="en-GB" sz="933" noProof="0">
                <a:solidFill>
                  <a:schemeClr val="tx1"/>
                </a:solidFill>
              </a:rPr>
              <a:t>G: 182</a:t>
            </a:r>
          </a:p>
          <a:p>
            <a:pPr>
              <a:lnSpc>
                <a:spcPct val="90000"/>
              </a:lnSpc>
            </a:pPr>
            <a:r>
              <a:rPr lang="en-GB" sz="933" noProof="0">
                <a:solidFill>
                  <a:schemeClr val="tx1"/>
                </a:solidFill>
              </a:rPr>
              <a:t>B: 230</a:t>
            </a:r>
          </a:p>
        </p:txBody>
      </p:sp>
      <p:sp>
        <p:nvSpPr>
          <p:cNvPr id="91" name="Freeform 8"/>
          <p:cNvSpPr>
            <a:spLocks noChangeAspect="1"/>
          </p:cNvSpPr>
          <p:nvPr userDrawn="1"/>
        </p:nvSpPr>
        <p:spPr bwMode="auto">
          <a:xfrm>
            <a:off x="9493117"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7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2" name="Rectangle 91"/>
          <p:cNvSpPr/>
          <p:nvPr userDrawn="1"/>
        </p:nvSpPr>
        <p:spPr>
          <a:xfrm>
            <a:off x="9986323" y="3398520"/>
            <a:ext cx="910211"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MEASLES</a:t>
            </a:r>
          </a:p>
          <a:p>
            <a:pPr>
              <a:lnSpc>
                <a:spcPct val="90000"/>
              </a:lnSpc>
            </a:pPr>
            <a:r>
              <a:rPr lang="en-GB" sz="933" b="1" noProof="0">
                <a:solidFill>
                  <a:schemeClr val="tx1"/>
                </a:solidFill>
              </a:rPr>
              <a:t>2</a:t>
            </a:r>
            <a:r>
              <a:rPr lang="en-GB" sz="933" b="1" baseline="30000" noProof="0">
                <a:solidFill>
                  <a:schemeClr val="tx1"/>
                </a:solidFill>
              </a:rPr>
              <a:t>ND</a:t>
            </a:r>
            <a:r>
              <a:rPr lang="en-GB" sz="933" b="1" noProof="0">
                <a:solidFill>
                  <a:schemeClr val="tx1"/>
                </a:solidFill>
              </a:rPr>
              <a:t> DOSE</a:t>
            </a:r>
          </a:p>
          <a:p>
            <a:pPr>
              <a:lnSpc>
                <a:spcPct val="90000"/>
              </a:lnSpc>
            </a:pPr>
            <a:r>
              <a:rPr lang="en-GB" sz="933" noProof="0">
                <a:solidFill>
                  <a:schemeClr val="tx1"/>
                </a:solidFill>
              </a:rPr>
              <a:t>R: 0</a:t>
            </a:r>
          </a:p>
          <a:p>
            <a:pPr>
              <a:lnSpc>
                <a:spcPct val="90000"/>
              </a:lnSpc>
            </a:pPr>
            <a:r>
              <a:rPr lang="en-GB" sz="933" noProof="0">
                <a:solidFill>
                  <a:schemeClr val="tx1"/>
                </a:solidFill>
              </a:rPr>
              <a:t>G: 151</a:t>
            </a:r>
          </a:p>
          <a:p>
            <a:pPr>
              <a:lnSpc>
                <a:spcPct val="90000"/>
              </a:lnSpc>
            </a:pPr>
            <a:r>
              <a:rPr lang="en-GB" sz="933" noProof="0">
                <a:solidFill>
                  <a:schemeClr val="tx1"/>
                </a:solidFill>
              </a:rPr>
              <a:t>B: 169</a:t>
            </a:r>
          </a:p>
        </p:txBody>
      </p:sp>
      <p:sp>
        <p:nvSpPr>
          <p:cNvPr id="110" name="Freeform 8"/>
          <p:cNvSpPr>
            <a:spLocks noChangeAspect="1"/>
          </p:cNvSpPr>
          <p:nvPr userDrawn="1"/>
        </p:nvSpPr>
        <p:spPr bwMode="auto">
          <a:xfrm>
            <a:off x="5012245"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3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11" name="Rectangle 110"/>
          <p:cNvSpPr/>
          <p:nvPr userDrawn="1"/>
        </p:nvSpPr>
        <p:spPr>
          <a:xfrm>
            <a:off x="5505450" y="4242296"/>
            <a:ext cx="734233"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PNEUMO</a:t>
            </a:r>
          </a:p>
          <a:p>
            <a:pPr>
              <a:lnSpc>
                <a:spcPct val="90000"/>
              </a:lnSpc>
            </a:pPr>
            <a:r>
              <a:rPr lang="en-GB" sz="933" noProof="0">
                <a:solidFill>
                  <a:schemeClr val="tx1"/>
                </a:solidFill>
              </a:rPr>
              <a:t>R: 0</a:t>
            </a:r>
          </a:p>
          <a:p>
            <a:pPr>
              <a:lnSpc>
                <a:spcPct val="90000"/>
              </a:lnSpc>
            </a:pPr>
            <a:r>
              <a:rPr lang="en-GB" sz="933" noProof="0">
                <a:solidFill>
                  <a:schemeClr val="tx1"/>
                </a:solidFill>
              </a:rPr>
              <a:t>G: 51</a:t>
            </a:r>
          </a:p>
          <a:p>
            <a:pPr>
              <a:lnSpc>
                <a:spcPct val="90000"/>
              </a:lnSpc>
            </a:pPr>
            <a:r>
              <a:rPr lang="en-GB" sz="933" noProof="0">
                <a:solidFill>
                  <a:schemeClr val="tx1"/>
                </a:solidFill>
              </a:rPr>
              <a:t>B: 160</a:t>
            </a:r>
          </a:p>
        </p:txBody>
      </p:sp>
      <p:sp>
        <p:nvSpPr>
          <p:cNvPr id="108" name="Freeform 8"/>
          <p:cNvSpPr>
            <a:spLocks noChangeAspect="1"/>
          </p:cNvSpPr>
          <p:nvPr userDrawn="1"/>
        </p:nvSpPr>
        <p:spPr bwMode="auto">
          <a:xfrm>
            <a:off x="6457437"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09" name="Rectangle 108"/>
          <p:cNvSpPr/>
          <p:nvPr userDrawn="1"/>
        </p:nvSpPr>
        <p:spPr>
          <a:xfrm>
            <a:off x="6950643" y="4242296"/>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ROTAVIRUS</a:t>
            </a:r>
          </a:p>
          <a:p>
            <a:pPr>
              <a:lnSpc>
                <a:spcPct val="90000"/>
              </a:lnSpc>
            </a:pPr>
            <a:r>
              <a:rPr lang="en-GB" sz="933" noProof="0">
                <a:solidFill>
                  <a:schemeClr val="tx1"/>
                </a:solidFill>
              </a:rPr>
              <a:t>R: 216</a:t>
            </a:r>
          </a:p>
          <a:p>
            <a:pPr>
              <a:lnSpc>
                <a:spcPct val="90000"/>
              </a:lnSpc>
            </a:pPr>
            <a:r>
              <a:rPr lang="en-GB" sz="933" noProof="0">
                <a:solidFill>
                  <a:schemeClr val="tx1"/>
                </a:solidFill>
              </a:rPr>
              <a:t>G: 96</a:t>
            </a:r>
          </a:p>
          <a:p>
            <a:pPr>
              <a:lnSpc>
                <a:spcPct val="90000"/>
              </a:lnSpc>
            </a:pPr>
            <a:r>
              <a:rPr lang="en-GB" sz="933" noProof="0">
                <a:solidFill>
                  <a:schemeClr val="tx1"/>
                </a:solidFill>
              </a:rPr>
              <a:t>B: 24</a:t>
            </a:r>
          </a:p>
        </p:txBody>
      </p:sp>
      <p:sp>
        <p:nvSpPr>
          <p:cNvPr id="106" name="Freeform 8"/>
          <p:cNvSpPr>
            <a:spLocks noChangeAspect="1"/>
          </p:cNvSpPr>
          <p:nvPr userDrawn="1"/>
        </p:nvSpPr>
        <p:spPr bwMode="auto">
          <a:xfrm>
            <a:off x="7869403"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07" name="Rectangle 106"/>
          <p:cNvSpPr/>
          <p:nvPr userDrawn="1"/>
        </p:nvSpPr>
        <p:spPr>
          <a:xfrm>
            <a:off x="8362608" y="4242296"/>
            <a:ext cx="997755"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YELLOW</a:t>
            </a:r>
          </a:p>
          <a:p>
            <a:pPr>
              <a:lnSpc>
                <a:spcPct val="90000"/>
              </a:lnSpc>
            </a:pPr>
            <a:r>
              <a:rPr lang="en-GB" sz="933" b="1" noProof="0">
                <a:solidFill>
                  <a:schemeClr val="tx1"/>
                </a:solidFill>
              </a:rPr>
              <a:t>FEVER</a:t>
            </a:r>
          </a:p>
          <a:p>
            <a:pPr>
              <a:lnSpc>
                <a:spcPct val="90000"/>
              </a:lnSpc>
            </a:pPr>
            <a:r>
              <a:rPr lang="en-GB" sz="933" noProof="0">
                <a:solidFill>
                  <a:schemeClr val="tx1"/>
                </a:solidFill>
              </a:rPr>
              <a:t>R: 234</a:t>
            </a:r>
          </a:p>
          <a:p>
            <a:pPr>
              <a:lnSpc>
                <a:spcPct val="90000"/>
              </a:lnSpc>
            </a:pPr>
            <a:r>
              <a:rPr lang="en-GB" sz="933" noProof="0">
                <a:solidFill>
                  <a:schemeClr val="tx1"/>
                </a:solidFill>
              </a:rPr>
              <a:t>G: 170</a:t>
            </a:r>
          </a:p>
          <a:p>
            <a:pPr>
              <a:lnSpc>
                <a:spcPct val="90000"/>
              </a:lnSpc>
            </a:pPr>
            <a:r>
              <a:rPr lang="en-GB" sz="933" noProof="0">
                <a:solidFill>
                  <a:schemeClr val="tx1"/>
                </a:solidFill>
              </a:rPr>
              <a:t>B: 0</a:t>
            </a:r>
          </a:p>
        </p:txBody>
      </p:sp>
      <p:sp>
        <p:nvSpPr>
          <p:cNvPr id="104" name="Freeform 8"/>
          <p:cNvSpPr>
            <a:spLocks noChangeAspect="1"/>
          </p:cNvSpPr>
          <p:nvPr userDrawn="1"/>
        </p:nvSpPr>
        <p:spPr bwMode="auto">
          <a:xfrm>
            <a:off x="9493117"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7D7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05" name="Rectangle 104"/>
          <p:cNvSpPr/>
          <p:nvPr userDrawn="1"/>
        </p:nvSpPr>
        <p:spPr>
          <a:xfrm>
            <a:off x="9986323" y="4242296"/>
            <a:ext cx="766195"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TYPHOÏD</a:t>
            </a:r>
          </a:p>
          <a:p>
            <a:pPr>
              <a:lnSpc>
                <a:spcPct val="90000"/>
              </a:lnSpc>
            </a:pPr>
            <a:r>
              <a:rPr lang="en-GB" sz="933" noProof="0">
                <a:solidFill>
                  <a:schemeClr val="tx1"/>
                </a:solidFill>
              </a:rPr>
              <a:t>R: 125</a:t>
            </a:r>
          </a:p>
          <a:p>
            <a:pPr>
              <a:lnSpc>
                <a:spcPct val="90000"/>
              </a:lnSpc>
            </a:pPr>
            <a:r>
              <a:rPr lang="en-GB" sz="933" noProof="0">
                <a:solidFill>
                  <a:schemeClr val="tx1"/>
                </a:solidFill>
              </a:rPr>
              <a:t>G: 112</a:t>
            </a:r>
          </a:p>
          <a:p>
            <a:pPr>
              <a:lnSpc>
                <a:spcPct val="90000"/>
              </a:lnSpc>
            </a:pPr>
            <a:r>
              <a:rPr lang="en-GB" sz="933" noProof="0">
                <a:solidFill>
                  <a:schemeClr val="tx1"/>
                </a:solidFill>
              </a:rPr>
              <a:t>B: 97</a:t>
            </a:r>
          </a:p>
        </p:txBody>
      </p:sp>
      <p:sp>
        <p:nvSpPr>
          <p:cNvPr id="123" name="Freeform 8"/>
          <p:cNvSpPr>
            <a:spLocks noChangeAspect="1"/>
          </p:cNvSpPr>
          <p:nvPr userDrawn="1"/>
        </p:nvSpPr>
        <p:spPr bwMode="auto">
          <a:xfrm>
            <a:off x="672000"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F5C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4" name="Rectangle 123"/>
          <p:cNvSpPr/>
          <p:nvPr userDrawn="1"/>
        </p:nvSpPr>
        <p:spPr>
          <a:xfrm>
            <a:off x="1165206"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CHOLERA</a:t>
            </a:r>
          </a:p>
          <a:p>
            <a:pPr>
              <a:lnSpc>
                <a:spcPct val="90000"/>
              </a:lnSpc>
            </a:pPr>
            <a:r>
              <a:rPr lang="en-GB" sz="933" noProof="0">
                <a:solidFill>
                  <a:schemeClr val="tx1"/>
                </a:solidFill>
              </a:rPr>
              <a:t>R: 175</a:t>
            </a:r>
          </a:p>
          <a:p>
            <a:pPr>
              <a:lnSpc>
                <a:spcPct val="90000"/>
              </a:lnSpc>
            </a:pPr>
            <a:r>
              <a:rPr lang="en-GB" sz="933" noProof="0">
                <a:solidFill>
                  <a:schemeClr val="tx1"/>
                </a:solidFill>
              </a:rPr>
              <a:t>G: 92</a:t>
            </a:r>
          </a:p>
          <a:p>
            <a:pPr>
              <a:lnSpc>
                <a:spcPct val="90000"/>
              </a:lnSpc>
            </a:pPr>
            <a:r>
              <a:rPr lang="en-GB" sz="933" noProof="0">
                <a:solidFill>
                  <a:schemeClr val="tx1"/>
                </a:solidFill>
              </a:rPr>
              <a:t>B: 55</a:t>
            </a:r>
          </a:p>
        </p:txBody>
      </p:sp>
      <p:sp>
        <p:nvSpPr>
          <p:cNvPr id="121" name="Freeform 8"/>
          <p:cNvSpPr>
            <a:spLocks noChangeAspect="1"/>
          </p:cNvSpPr>
          <p:nvPr userDrawn="1"/>
        </p:nvSpPr>
        <p:spPr bwMode="auto">
          <a:xfrm>
            <a:off x="2117192"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50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2" name="Rectangle 121"/>
          <p:cNvSpPr/>
          <p:nvPr userDrawn="1"/>
        </p:nvSpPr>
        <p:spPr>
          <a:xfrm>
            <a:off x="2610398"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HEPB</a:t>
            </a:r>
          </a:p>
          <a:p>
            <a:pPr>
              <a:lnSpc>
                <a:spcPct val="90000"/>
              </a:lnSpc>
            </a:pPr>
            <a:r>
              <a:rPr lang="en-GB" sz="933" noProof="0">
                <a:solidFill>
                  <a:schemeClr val="tx1"/>
                </a:solidFill>
              </a:rPr>
              <a:t>R: 213</a:t>
            </a:r>
          </a:p>
          <a:p>
            <a:pPr>
              <a:lnSpc>
                <a:spcPct val="90000"/>
              </a:lnSpc>
            </a:pPr>
            <a:r>
              <a:rPr lang="en-GB" sz="933" noProof="0">
                <a:solidFill>
                  <a:schemeClr val="tx1"/>
                </a:solidFill>
              </a:rPr>
              <a:t>G: 0</a:t>
            </a:r>
          </a:p>
          <a:p>
            <a:pPr>
              <a:lnSpc>
                <a:spcPct val="90000"/>
              </a:lnSpc>
            </a:pPr>
            <a:r>
              <a:rPr lang="en-GB" sz="933" noProof="0">
                <a:solidFill>
                  <a:schemeClr val="tx1"/>
                </a:solidFill>
              </a:rPr>
              <a:t>B: 50</a:t>
            </a:r>
          </a:p>
        </p:txBody>
      </p:sp>
      <p:sp>
        <p:nvSpPr>
          <p:cNvPr id="119" name="Freeform 8"/>
          <p:cNvSpPr>
            <a:spLocks noChangeAspect="1"/>
          </p:cNvSpPr>
          <p:nvPr userDrawn="1"/>
        </p:nvSpPr>
        <p:spPr bwMode="auto">
          <a:xfrm>
            <a:off x="3529157"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F59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0" name="Rectangle 119"/>
          <p:cNvSpPr/>
          <p:nvPr userDrawn="1"/>
        </p:nvSpPr>
        <p:spPr>
          <a:xfrm>
            <a:off x="4022363"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HPV</a:t>
            </a:r>
          </a:p>
          <a:p>
            <a:pPr>
              <a:lnSpc>
                <a:spcPct val="90000"/>
              </a:lnSpc>
            </a:pPr>
            <a:r>
              <a:rPr lang="en-GB" sz="933" noProof="0">
                <a:solidFill>
                  <a:schemeClr val="tx1"/>
                </a:solidFill>
              </a:rPr>
              <a:t>R: 245</a:t>
            </a:r>
          </a:p>
          <a:p>
            <a:pPr>
              <a:lnSpc>
                <a:spcPct val="90000"/>
              </a:lnSpc>
            </a:pPr>
            <a:r>
              <a:rPr lang="en-GB" sz="933" noProof="0">
                <a:solidFill>
                  <a:schemeClr val="tx1"/>
                </a:solidFill>
              </a:rPr>
              <a:t>G: 155</a:t>
            </a:r>
          </a:p>
          <a:p>
            <a:pPr>
              <a:lnSpc>
                <a:spcPct val="90000"/>
              </a:lnSpc>
            </a:pPr>
            <a:r>
              <a:rPr lang="en-GB" sz="933" noProof="0">
                <a:solidFill>
                  <a:schemeClr val="tx1"/>
                </a:solidFill>
              </a:rPr>
              <a:t>B: 187</a:t>
            </a:r>
          </a:p>
        </p:txBody>
      </p:sp>
      <p:sp>
        <p:nvSpPr>
          <p:cNvPr id="126" name="Freeform 8"/>
          <p:cNvSpPr>
            <a:spLocks noChangeAspect="1"/>
          </p:cNvSpPr>
          <p:nvPr userDrawn="1"/>
        </p:nvSpPr>
        <p:spPr bwMode="auto">
          <a:xfrm>
            <a:off x="5012245" y="5110123"/>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46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7" name="Rectangle 126"/>
          <p:cNvSpPr/>
          <p:nvPr userDrawn="1"/>
        </p:nvSpPr>
        <p:spPr>
          <a:xfrm>
            <a:off x="5505451" y="5107517"/>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RABIES</a:t>
            </a:r>
          </a:p>
          <a:p>
            <a:pPr>
              <a:lnSpc>
                <a:spcPct val="90000"/>
              </a:lnSpc>
            </a:pPr>
            <a:r>
              <a:rPr lang="en-GB" sz="933" noProof="0">
                <a:solidFill>
                  <a:schemeClr val="tx1"/>
                </a:solidFill>
              </a:rPr>
              <a:t>R: 100</a:t>
            </a:r>
          </a:p>
          <a:p>
            <a:pPr>
              <a:lnSpc>
                <a:spcPct val="90000"/>
              </a:lnSpc>
            </a:pPr>
            <a:r>
              <a:rPr lang="en-GB" sz="933" noProof="0">
                <a:solidFill>
                  <a:schemeClr val="tx1"/>
                </a:solidFill>
              </a:rPr>
              <a:t>G: 99</a:t>
            </a:r>
          </a:p>
          <a:p>
            <a:pPr>
              <a:lnSpc>
                <a:spcPct val="90000"/>
              </a:lnSpc>
            </a:pPr>
            <a:r>
              <a:rPr lang="en-GB" sz="933" noProof="0">
                <a:solidFill>
                  <a:schemeClr val="tx1"/>
                </a:solidFill>
              </a:rPr>
              <a:t>B: 99</a:t>
            </a:r>
          </a:p>
        </p:txBody>
      </p:sp>
      <p:sp>
        <p:nvSpPr>
          <p:cNvPr id="137" name="Freeform 8"/>
          <p:cNvSpPr>
            <a:spLocks noChangeAspect="1"/>
          </p:cNvSpPr>
          <p:nvPr userDrawn="1"/>
        </p:nvSpPr>
        <p:spPr bwMode="auto">
          <a:xfrm>
            <a:off x="672000"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5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38" name="Rectangle 137"/>
          <p:cNvSpPr/>
          <p:nvPr userDrawn="1"/>
        </p:nvSpPr>
        <p:spPr>
          <a:xfrm>
            <a:off x="1165205" y="4242296"/>
            <a:ext cx="802336"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MEASLES</a:t>
            </a:r>
          </a:p>
          <a:p>
            <a:pPr>
              <a:lnSpc>
                <a:spcPct val="90000"/>
              </a:lnSpc>
            </a:pPr>
            <a:r>
              <a:rPr lang="en-GB" sz="933" b="1" noProof="0">
                <a:solidFill>
                  <a:schemeClr val="tx1"/>
                </a:solidFill>
              </a:rPr>
              <a:t>RUBELLA</a:t>
            </a:r>
          </a:p>
          <a:p>
            <a:pPr>
              <a:lnSpc>
                <a:spcPct val="90000"/>
              </a:lnSpc>
            </a:pPr>
            <a:r>
              <a:rPr lang="en-GB" sz="933" noProof="0">
                <a:solidFill>
                  <a:schemeClr val="tx1"/>
                </a:solidFill>
              </a:rPr>
              <a:t>R: 0</a:t>
            </a:r>
          </a:p>
          <a:p>
            <a:pPr>
              <a:lnSpc>
                <a:spcPct val="90000"/>
              </a:lnSpc>
            </a:pPr>
            <a:r>
              <a:rPr lang="en-GB" sz="933" noProof="0">
                <a:solidFill>
                  <a:schemeClr val="tx1"/>
                </a:solidFill>
              </a:rPr>
              <a:t>G: 90</a:t>
            </a:r>
          </a:p>
          <a:p>
            <a:pPr>
              <a:lnSpc>
                <a:spcPct val="90000"/>
              </a:lnSpc>
            </a:pPr>
            <a:r>
              <a:rPr lang="en-GB" sz="933" noProof="0">
                <a:solidFill>
                  <a:schemeClr val="tx1"/>
                </a:solidFill>
              </a:rPr>
              <a:t>B: 112</a:t>
            </a:r>
          </a:p>
        </p:txBody>
      </p:sp>
      <p:sp>
        <p:nvSpPr>
          <p:cNvPr id="135" name="Freeform 8"/>
          <p:cNvSpPr>
            <a:spLocks noChangeAspect="1"/>
          </p:cNvSpPr>
          <p:nvPr userDrawn="1"/>
        </p:nvSpPr>
        <p:spPr bwMode="auto">
          <a:xfrm>
            <a:off x="2117192"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36" name="Rectangle 135"/>
          <p:cNvSpPr/>
          <p:nvPr userDrawn="1"/>
        </p:nvSpPr>
        <p:spPr>
          <a:xfrm>
            <a:off x="2610397" y="4242296"/>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MENINGITIS</a:t>
            </a:r>
          </a:p>
          <a:p>
            <a:pPr>
              <a:lnSpc>
                <a:spcPct val="90000"/>
              </a:lnSpc>
            </a:pPr>
            <a:r>
              <a:rPr lang="en-GB" sz="933" b="1" noProof="0">
                <a:solidFill>
                  <a:schemeClr val="tx1"/>
                </a:solidFill>
              </a:rPr>
              <a:t>A</a:t>
            </a:r>
          </a:p>
          <a:p>
            <a:pPr>
              <a:lnSpc>
                <a:spcPct val="90000"/>
              </a:lnSpc>
            </a:pPr>
            <a:r>
              <a:rPr lang="en-GB" sz="933" noProof="0">
                <a:solidFill>
                  <a:schemeClr val="tx1"/>
                </a:solidFill>
              </a:rPr>
              <a:t>R: 0</a:t>
            </a:r>
          </a:p>
          <a:p>
            <a:pPr>
              <a:lnSpc>
                <a:spcPct val="90000"/>
              </a:lnSpc>
            </a:pPr>
            <a:r>
              <a:rPr lang="en-GB" sz="933" noProof="0">
                <a:solidFill>
                  <a:schemeClr val="tx1"/>
                </a:solidFill>
              </a:rPr>
              <a:t>G: 150</a:t>
            </a:r>
          </a:p>
          <a:p>
            <a:pPr>
              <a:lnSpc>
                <a:spcPct val="90000"/>
              </a:lnSpc>
            </a:pPr>
            <a:r>
              <a:rPr lang="en-GB" sz="933" noProof="0">
                <a:solidFill>
                  <a:schemeClr val="tx1"/>
                </a:solidFill>
              </a:rPr>
              <a:t>B: 57</a:t>
            </a:r>
          </a:p>
        </p:txBody>
      </p:sp>
      <p:sp>
        <p:nvSpPr>
          <p:cNvPr id="133" name="Freeform 8"/>
          <p:cNvSpPr>
            <a:spLocks noChangeAspect="1"/>
          </p:cNvSpPr>
          <p:nvPr userDrawn="1"/>
        </p:nvSpPr>
        <p:spPr bwMode="auto">
          <a:xfrm>
            <a:off x="3529157"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53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34" name="Rectangle 133"/>
          <p:cNvSpPr/>
          <p:nvPr userDrawn="1"/>
        </p:nvSpPr>
        <p:spPr>
          <a:xfrm>
            <a:off x="4022363" y="4242296"/>
            <a:ext cx="989883"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PENTA</a:t>
            </a:r>
          </a:p>
          <a:p>
            <a:pPr>
              <a:lnSpc>
                <a:spcPct val="90000"/>
              </a:lnSpc>
            </a:pPr>
            <a:r>
              <a:rPr lang="en-GB" sz="933" b="1" noProof="0">
                <a:solidFill>
                  <a:schemeClr val="tx1"/>
                </a:solidFill>
              </a:rPr>
              <a:t>DTP–HEP-HIB</a:t>
            </a:r>
          </a:p>
          <a:p>
            <a:pPr>
              <a:lnSpc>
                <a:spcPct val="90000"/>
              </a:lnSpc>
            </a:pPr>
            <a:r>
              <a:rPr lang="en-GB" sz="933" noProof="0">
                <a:solidFill>
                  <a:schemeClr val="tx1"/>
                </a:solidFill>
              </a:rPr>
              <a:t>R: 101</a:t>
            </a:r>
          </a:p>
          <a:p>
            <a:pPr>
              <a:lnSpc>
                <a:spcPct val="90000"/>
              </a:lnSpc>
            </a:pPr>
            <a:r>
              <a:rPr lang="en-GB" sz="933" noProof="0">
                <a:solidFill>
                  <a:schemeClr val="tx1"/>
                </a:solidFill>
              </a:rPr>
              <a:t>G: 50</a:t>
            </a:r>
          </a:p>
          <a:p>
            <a:pPr>
              <a:lnSpc>
                <a:spcPct val="90000"/>
              </a:lnSpc>
            </a:pPr>
            <a:r>
              <a:rPr lang="en-GB" sz="933" noProof="0">
                <a:solidFill>
                  <a:schemeClr val="tx1"/>
                </a:solidFill>
              </a:rPr>
              <a:t>B: 121</a:t>
            </a:r>
          </a:p>
        </p:txBody>
      </p:sp>
      <p:sp>
        <p:nvSpPr>
          <p:cNvPr id="149" name="Freeform 8"/>
          <p:cNvSpPr>
            <a:spLocks noChangeAspect="1"/>
          </p:cNvSpPr>
          <p:nvPr userDrawn="1"/>
        </p:nvSpPr>
        <p:spPr bwMode="auto">
          <a:xfrm>
            <a:off x="672000" y="5110123"/>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50" name="Rectangle 149"/>
          <p:cNvSpPr/>
          <p:nvPr userDrawn="1"/>
        </p:nvSpPr>
        <p:spPr>
          <a:xfrm>
            <a:off x="1165205" y="5107517"/>
            <a:ext cx="802336"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DENGUE</a:t>
            </a:r>
          </a:p>
          <a:p>
            <a:pPr>
              <a:lnSpc>
                <a:spcPct val="90000"/>
              </a:lnSpc>
            </a:pPr>
            <a:r>
              <a:rPr lang="en-GB" sz="933" noProof="0">
                <a:solidFill>
                  <a:schemeClr val="tx1"/>
                </a:solidFill>
              </a:rPr>
              <a:t>R: 198</a:t>
            </a:r>
          </a:p>
          <a:p>
            <a:pPr>
              <a:lnSpc>
                <a:spcPct val="90000"/>
              </a:lnSpc>
            </a:pPr>
            <a:r>
              <a:rPr lang="en-GB" sz="933" noProof="0">
                <a:solidFill>
                  <a:schemeClr val="tx1"/>
                </a:solidFill>
              </a:rPr>
              <a:t>G:</a:t>
            </a:r>
            <a:r>
              <a:rPr lang="en-GB" sz="933" baseline="0" noProof="0">
                <a:solidFill>
                  <a:schemeClr val="tx1"/>
                </a:solidFill>
              </a:rPr>
              <a:t> </a:t>
            </a:r>
            <a:r>
              <a:rPr lang="en-GB" sz="933" noProof="0">
                <a:solidFill>
                  <a:schemeClr val="tx1"/>
                </a:solidFill>
              </a:rPr>
              <a:t>198</a:t>
            </a:r>
          </a:p>
          <a:p>
            <a:pPr>
              <a:lnSpc>
                <a:spcPct val="90000"/>
              </a:lnSpc>
            </a:pPr>
            <a:r>
              <a:rPr lang="en-GB" sz="933" noProof="0">
                <a:solidFill>
                  <a:schemeClr val="tx1"/>
                </a:solidFill>
              </a:rPr>
              <a:t>B:</a:t>
            </a:r>
            <a:r>
              <a:rPr lang="en-GB" sz="933" baseline="0" noProof="0">
                <a:solidFill>
                  <a:schemeClr val="tx1"/>
                </a:solidFill>
              </a:rPr>
              <a:t> </a:t>
            </a:r>
            <a:r>
              <a:rPr lang="en-GB" sz="933" noProof="0">
                <a:solidFill>
                  <a:schemeClr val="tx1"/>
                </a:solidFill>
              </a:rPr>
              <a:t>198</a:t>
            </a:r>
          </a:p>
        </p:txBody>
      </p:sp>
      <p:sp>
        <p:nvSpPr>
          <p:cNvPr id="147" name="Freeform 8"/>
          <p:cNvSpPr>
            <a:spLocks noChangeAspect="1"/>
          </p:cNvSpPr>
          <p:nvPr userDrawn="1"/>
        </p:nvSpPr>
        <p:spPr bwMode="auto">
          <a:xfrm>
            <a:off x="2117192" y="5110123"/>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48" name="Rectangle 147"/>
          <p:cNvSpPr/>
          <p:nvPr userDrawn="1"/>
        </p:nvSpPr>
        <p:spPr>
          <a:xfrm>
            <a:off x="2610398" y="5107517"/>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MALARIA</a:t>
            </a:r>
          </a:p>
          <a:p>
            <a:pPr>
              <a:lnSpc>
                <a:spcPct val="90000"/>
              </a:lnSpc>
            </a:pPr>
            <a:r>
              <a:rPr lang="en-GB" sz="933" noProof="0">
                <a:solidFill>
                  <a:schemeClr val="tx1"/>
                </a:solidFill>
              </a:rPr>
              <a:t>R: 168</a:t>
            </a:r>
          </a:p>
          <a:p>
            <a:pPr>
              <a:lnSpc>
                <a:spcPct val="90000"/>
              </a:lnSpc>
            </a:pPr>
            <a:r>
              <a:rPr lang="en-GB" sz="933" noProof="0">
                <a:solidFill>
                  <a:schemeClr val="tx1"/>
                </a:solidFill>
              </a:rPr>
              <a:t>G: 168</a:t>
            </a:r>
          </a:p>
          <a:p>
            <a:pPr>
              <a:lnSpc>
                <a:spcPct val="90000"/>
              </a:lnSpc>
            </a:pPr>
            <a:r>
              <a:rPr lang="en-GB" sz="933" noProof="0">
                <a:solidFill>
                  <a:schemeClr val="tx1"/>
                </a:solidFill>
              </a:rPr>
              <a:t>B: 167</a:t>
            </a:r>
          </a:p>
        </p:txBody>
      </p:sp>
      <p:sp>
        <p:nvSpPr>
          <p:cNvPr id="145" name="Freeform 8"/>
          <p:cNvSpPr>
            <a:spLocks noChangeAspect="1"/>
          </p:cNvSpPr>
          <p:nvPr userDrawn="1"/>
        </p:nvSpPr>
        <p:spPr bwMode="auto">
          <a:xfrm>
            <a:off x="3529157" y="5110123"/>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46" name="Rectangle 145"/>
          <p:cNvSpPr/>
          <p:nvPr userDrawn="1"/>
        </p:nvSpPr>
        <p:spPr>
          <a:xfrm>
            <a:off x="4022363" y="5107517"/>
            <a:ext cx="989883"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MATERNAL</a:t>
            </a:r>
          </a:p>
          <a:p>
            <a:pPr>
              <a:lnSpc>
                <a:spcPct val="90000"/>
              </a:lnSpc>
            </a:pPr>
            <a:r>
              <a:rPr lang="en-GB" sz="933" b="1" noProof="0">
                <a:solidFill>
                  <a:schemeClr val="tx1"/>
                </a:solidFill>
              </a:rPr>
              <a:t>FLU</a:t>
            </a:r>
          </a:p>
          <a:p>
            <a:pPr>
              <a:lnSpc>
                <a:spcPct val="90000"/>
              </a:lnSpc>
            </a:pPr>
            <a:r>
              <a:rPr lang="en-GB" sz="933" noProof="0">
                <a:solidFill>
                  <a:schemeClr val="tx1"/>
                </a:solidFill>
              </a:rPr>
              <a:t>R: 135</a:t>
            </a:r>
          </a:p>
          <a:p>
            <a:pPr>
              <a:lnSpc>
                <a:spcPct val="90000"/>
              </a:lnSpc>
            </a:pPr>
            <a:r>
              <a:rPr lang="en-GB" sz="933" noProof="0">
                <a:solidFill>
                  <a:schemeClr val="tx1"/>
                </a:solidFill>
              </a:rPr>
              <a:t>G: 135</a:t>
            </a:r>
          </a:p>
          <a:p>
            <a:pPr>
              <a:lnSpc>
                <a:spcPct val="90000"/>
              </a:lnSpc>
            </a:pPr>
            <a:r>
              <a:rPr lang="en-GB" sz="933" noProof="0">
                <a:solidFill>
                  <a:schemeClr val="tx1"/>
                </a:solidFill>
              </a:rPr>
              <a:t>B: 135</a:t>
            </a:r>
          </a:p>
        </p:txBody>
      </p:sp>
    </p:spTree>
    <p:extLst>
      <p:ext uri="{BB962C8B-B14F-4D97-AF65-F5344CB8AC3E}">
        <p14:creationId xmlns:p14="http://schemas.microsoft.com/office/powerpoint/2010/main" val="206129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0182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a:solidFill>
                  <a:schemeClr val="bg2"/>
                </a:solidFill>
              </a:rPr>
              <a:t>gavi.org</a:t>
            </a:r>
          </a:p>
        </p:txBody>
      </p:sp>
    </p:spTree>
    <p:extLst>
      <p:ext uri="{BB962C8B-B14F-4D97-AF65-F5344CB8AC3E}">
        <p14:creationId xmlns:p14="http://schemas.microsoft.com/office/powerpoint/2010/main" val="263141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220552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6526256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Section Divider + Image A1">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7" name="Graphic 6">
            <a:extLst>
              <a:ext uri="{FF2B5EF4-FFF2-40B4-BE49-F238E27FC236}">
                <a16:creationId xmlns:a16="http://schemas.microsoft.com/office/drawing/2014/main" id="{7986D095-697A-1E47-8E9F-EB12D0E9F6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814918A3-C773-18F8-ADDE-EC691CAF16C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B0C1A345-F393-A646-D204-1844335C51E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8954268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Section Divider + Image A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40" name="Graphic 39">
            <a:extLst>
              <a:ext uri="{FF2B5EF4-FFF2-40B4-BE49-F238E27FC236}">
                <a16:creationId xmlns:a16="http://schemas.microsoft.com/office/drawing/2014/main" id="{A70D9B68-451F-F24D-9AD8-10CAC45526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6" name="Text Placeholder 29">
            <a:extLst>
              <a:ext uri="{FF2B5EF4-FFF2-40B4-BE49-F238E27FC236}">
                <a16:creationId xmlns:a16="http://schemas.microsoft.com/office/drawing/2014/main" id="{AD887088-580E-3280-834E-11FE0CAB12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9D3AEDA3-676C-74F6-E9E7-0A9358720A3F}"/>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3246161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8756698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D. 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754B-D194-46F8-9F15-5CB0FA963F10}"/>
              </a:ext>
            </a:extLst>
          </p:cNvPr>
          <p:cNvSpPr>
            <a:spLocks noGrp="1"/>
          </p:cNvSpPr>
          <p:nvPr>
            <p:ph type="title"/>
          </p:nvPr>
        </p:nvSpPr>
        <p:spPr/>
        <p:txBody>
          <a:bodyPr/>
          <a:lstStyle>
            <a:lvl1pPr>
              <a:defRPr sz="2400"/>
            </a:lvl1pPr>
          </a:lstStyle>
          <a:p>
            <a:r>
              <a:rPr lang="en-US"/>
              <a:t>Click to edit Master title style</a:t>
            </a:r>
          </a:p>
        </p:txBody>
      </p:sp>
      <p:sp>
        <p:nvSpPr>
          <p:cNvPr id="3" name="Footer Placeholder 2">
            <a:extLst>
              <a:ext uri="{FF2B5EF4-FFF2-40B4-BE49-F238E27FC236}">
                <a16:creationId xmlns:a16="http://schemas.microsoft.com/office/drawing/2014/main" id="{2FE772F1-73F0-4B8B-AFBB-52D4309B934C}"/>
              </a:ext>
            </a:extLst>
          </p:cNvPr>
          <p:cNvSpPr>
            <a:spLocks noGrp="1"/>
          </p:cNvSpPr>
          <p:nvPr>
            <p:ph type="ftr" sz="quarter" idx="10"/>
          </p:nvPr>
        </p:nvSpPr>
        <p:spPr/>
        <p:txBody>
          <a:bodyPr/>
          <a:lstStyle/>
          <a:p>
            <a:r>
              <a:rPr lang="en-GB"/>
              <a:t>Gavi Presentation Template</a:t>
            </a:r>
          </a:p>
        </p:txBody>
      </p:sp>
      <p:pic>
        <p:nvPicPr>
          <p:cNvPr id="9" name="Picture 11">
            <a:extLst>
              <a:ext uri="{FF2B5EF4-FFF2-40B4-BE49-F238E27FC236}">
                <a16:creationId xmlns:a16="http://schemas.microsoft.com/office/drawing/2014/main" id="{A68CBED3-C76B-4591-A4F5-4F5A2FF9F87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cxnSp>
        <p:nvCxnSpPr>
          <p:cNvPr id="10" name="Straight Connector 9">
            <a:extLst>
              <a:ext uri="{FF2B5EF4-FFF2-40B4-BE49-F238E27FC236}">
                <a16:creationId xmlns:a16="http://schemas.microsoft.com/office/drawing/2014/main" id="{D2FA04D1-4453-4AC1-88FC-84784543D649}"/>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345F610-9C28-47BC-98FD-785C89F2950B}"/>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3636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720000"/>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21719" y="1324800"/>
            <a:ext cx="11154344" cy="4456800"/>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Presentation Template</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382495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Section Divider + Image A4">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AEA1B93-DB0B-33C4-6C50-8FD2474CA50D}"/>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3314B818-1A45-4088-0941-EB7C6968EA16}"/>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5C3A23D4-78BE-16F7-8E29-ADEBA311D003}"/>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6270751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Section Divider + Image A5">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16" name="Picture Placeholder 15">
            <a:extLst>
              <a:ext uri="{FF2B5EF4-FFF2-40B4-BE49-F238E27FC236}">
                <a16:creationId xmlns:a16="http://schemas.microsoft.com/office/drawing/2014/main" id="{343EB15E-A314-36FE-8F19-4C79176CF3CC}"/>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44E4F9BB-131C-DA11-8330-1278532DD3C7}"/>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6A6169B-562B-8F66-2B5C-19489101B69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7323556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5112795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28189451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97.xml"/><Relationship Id="rId13" Type="http://schemas.openxmlformats.org/officeDocument/2006/relationships/slideLayout" Target="../slideLayouts/slideLayout502.xml"/><Relationship Id="rId18" Type="http://schemas.openxmlformats.org/officeDocument/2006/relationships/slideLayout" Target="../slideLayouts/slideLayout507.xml"/><Relationship Id="rId26" Type="http://schemas.openxmlformats.org/officeDocument/2006/relationships/slideLayout" Target="../slideLayouts/slideLayout515.xml"/><Relationship Id="rId39" Type="http://schemas.openxmlformats.org/officeDocument/2006/relationships/slideLayout" Target="../slideLayouts/slideLayout528.xml"/><Relationship Id="rId3" Type="http://schemas.openxmlformats.org/officeDocument/2006/relationships/slideLayout" Target="../slideLayouts/slideLayout492.xml"/><Relationship Id="rId21" Type="http://schemas.openxmlformats.org/officeDocument/2006/relationships/slideLayout" Target="../slideLayouts/slideLayout510.xml"/><Relationship Id="rId34" Type="http://schemas.openxmlformats.org/officeDocument/2006/relationships/slideLayout" Target="../slideLayouts/slideLayout523.xml"/><Relationship Id="rId42" Type="http://schemas.openxmlformats.org/officeDocument/2006/relationships/slideLayout" Target="../slideLayouts/slideLayout531.xml"/><Relationship Id="rId47" Type="http://schemas.openxmlformats.org/officeDocument/2006/relationships/theme" Target="../theme/theme10.xml"/><Relationship Id="rId7" Type="http://schemas.openxmlformats.org/officeDocument/2006/relationships/slideLayout" Target="../slideLayouts/slideLayout496.xml"/><Relationship Id="rId12" Type="http://schemas.openxmlformats.org/officeDocument/2006/relationships/slideLayout" Target="../slideLayouts/slideLayout501.xml"/><Relationship Id="rId17" Type="http://schemas.openxmlformats.org/officeDocument/2006/relationships/slideLayout" Target="../slideLayouts/slideLayout506.xml"/><Relationship Id="rId25" Type="http://schemas.openxmlformats.org/officeDocument/2006/relationships/slideLayout" Target="../slideLayouts/slideLayout514.xml"/><Relationship Id="rId33" Type="http://schemas.openxmlformats.org/officeDocument/2006/relationships/slideLayout" Target="../slideLayouts/slideLayout522.xml"/><Relationship Id="rId38" Type="http://schemas.openxmlformats.org/officeDocument/2006/relationships/slideLayout" Target="../slideLayouts/slideLayout527.xml"/><Relationship Id="rId46" Type="http://schemas.openxmlformats.org/officeDocument/2006/relationships/slideLayout" Target="../slideLayouts/slideLayout535.xml"/><Relationship Id="rId2" Type="http://schemas.openxmlformats.org/officeDocument/2006/relationships/slideLayout" Target="../slideLayouts/slideLayout491.xml"/><Relationship Id="rId16" Type="http://schemas.openxmlformats.org/officeDocument/2006/relationships/slideLayout" Target="../slideLayouts/slideLayout505.xml"/><Relationship Id="rId20" Type="http://schemas.openxmlformats.org/officeDocument/2006/relationships/slideLayout" Target="../slideLayouts/slideLayout509.xml"/><Relationship Id="rId29" Type="http://schemas.openxmlformats.org/officeDocument/2006/relationships/slideLayout" Target="../slideLayouts/slideLayout518.xml"/><Relationship Id="rId41" Type="http://schemas.openxmlformats.org/officeDocument/2006/relationships/slideLayout" Target="../slideLayouts/slideLayout530.xml"/><Relationship Id="rId1" Type="http://schemas.openxmlformats.org/officeDocument/2006/relationships/slideLayout" Target="../slideLayouts/slideLayout490.xml"/><Relationship Id="rId6" Type="http://schemas.openxmlformats.org/officeDocument/2006/relationships/slideLayout" Target="../slideLayouts/slideLayout495.xml"/><Relationship Id="rId11" Type="http://schemas.openxmlformats.org/officeDocument/2006/relationships/slideLayout" Target="../slideLayouts/slideLayout500.xml"/><Relationship Id="rId24" Type="http://schemas.openxmlformats.org/officeDocument/2006/relationships/slideLayout" Target="../slideLayouts/slideLayout513.xml"/><Relationship Id="rId32" Type="http://schemas.openxmlformats.org/officeDocument/2006/relationships/slideLayout" Target="../slideLayouts/slideLayout521.xml"/><Relationship Id="rId37" Type="http://schemas.openxmlformats.org/officeDocument/2006/relationships/slideLayout" Target="../slideLayouts/slideLayout526.xml"/><Relationship Id="rId40" Type="http://schemas.openxmlformats.org/officeDocument/2006/relationships/slideLayout" Target="../slideLayouts/slideLayout529.xml"/><Relationship Id="rId45" Type="http://schemas.openxmlformats.org/officeDocument/2006/relationships/slideLayout" Target="../slideLayouts/slideLayout534.xml"/><Relationship Id="rId5" Type="http://schemas.openxmlformats.org/officeDocument/2006/relationships/slideLayout" Target="../slideLayouts/slideLayout494.xml"/><Relationship Id="rId15" Type="http://schemas.openxmlformats.org/officeDocument/2006/relationships/slideLayout" Target="../slideLayouts/slideLayout504.xml"/><Relationship Id="rId23" Type="http://schemas.openxmlformats.org/officeDocument/2006/relationships/slideLayout" Target="../slideLayouts/slideLayout512.xml"/><Relationship Id="rId28" Type="http://schemas.openxmlformats.org/officeDocument/2006/relationships/slideLayout" Target="../slideLayouts/slideLayout517.xml"/><Relationship Id="rId36" Type="http://schemas.openxmlformats.org/officeDocument/2006/relationships/slideLayout" Target="../slideLayouts/slideLayout525.xml"/><Relationship Id="rId10" Type="http://schemas.openxmlformats.org/officeDocument/2006/relationships/slideLayout" Target="../slideLayouts/slideLayout499.xml"/><Relationship Id="rId19" Type="http://schemas.openxmlformats.org/officeDocument/2006/relationships/slideLayout" Target="../slideLayouts/slideLayout508.xml"/><Relationship Id="rId31" Type="http://schemas.openxmlformats.org/officeDocument/2006/relationships/slideLayout" Target="../slideLayouts/slideLayout520.xml"/><Relationship Id="rId44" Type="http://schemas.openxmlformats.org/officeDocument/2006/relationships/slideLayout" Target="../slideLayouts/slideLayout533.xml"/><Relationship Id="rId4" Type="http://schemas.openxmlformats.org/officeDocument/2006/relationships/slideLayout" Target="../slideLayouts/slideLayout493.xml"/><Relationship Id="rId9" Type="http://schemas.openxmlformats.org/officeDocument/2006/relationships/slideLayout" Target="../slideLayouts/slideLayout498.xml"/><Relationship Id="rId14" Type="http://schemas.openxmlformats.org/officeDocument/2006/relationships/slideLayout" Target="../slideLayouts/slideLayout503.xml"/><Relationship Id="rId22" Type="http://schemas.openxmlformats.org/officeDocument/2006/relationships/slideLayout" Target="../slideLayouts/slideLayout511.xml"/><Relationship Id="rId27" Type="http://schemas.openxmlformats.org/officeDocument/2006/relationships/slideLayout" Target="../slideLayouts/slideLayout516.xml"/><Relationship Id="rId30" Type="http://schemas.openxmlformats.org/officeDocument/2006/relationships/slideLayout" Target="../slideLayouts/slideLayout519.xml"/><Relationship Id="rId35" Type="http://schemas.openxmlformats.org/officeDocument/2006/relationships/slideLayout" Target="../slideLayouts/slideLayout524.xml"/><Relationship Id="rId43" Type="http://schemas.openxmlformats.org/officeDocument/2006/relationships/slideLayout" Target="../slideLayouts/slideLayout5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tags" Target="../tags/tag3.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theme" Target="../theme/theme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image" Target="../media/image24.png"/><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image" Target="../media/image23.emf"/><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slideLayout" Target="../slideLayouts/slideLayout138.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42" Type="http://schemas.openxmlformats.org/officeDocument/2006/relationships/slideLayout" Target="../slideLayouts/slideLayout141.xml"/><Relationship Id="rId47" Type="http://schemas.openxmlformats.org/officeDocument/2006/relationships/slideLayout" Target="../slideLayouts/slideLayout146.xml"/><Relationship Id="rId50" Type="http://schemas.openxmlformats.org/officeDocument/2006/relationships/slideLayout" Target="../slideLayouts/slideLayout149.xml"/><Relationship Id="rId55" Type="http://schemas.openxmlformats.org/officeDocument/2006/relationships/oleObject" Target="../embeddings/oleObject3.bin"/><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46" Type="http://schemas.openxmlformats.org/officeDocument/2006/relationships/slideLayout" Target="../slideLayouts/slideLayout145.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41" Type="http://schemas.openxmlformats.org/officeDocument/2006/relationships/slideLayout" Target="../slideLayouts/slideLayout140.xml"/><Relationship Id="rId54" Type="http://schemas.openxmlformats.org/officeDocument/2006/relationships/tags" Target="../tags/tag4.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40" Type="http://schemas.openxmlformats.org/officeDocument/2006/relationships/slideLayout" Target="../slideLayouts/slideLayout139.xml"/><Relationship Id="rId45" Type="http://schemas.openxmlformats.org/officeDocument/2006/relationships/slideLayout" Target="../slideLayouts/slideLayout144.xml"/><Relationship Id="rId53" Type="http://schemas.openxmlformats.org/officeDocument/2006/relationships/theme" Target="../theme/theme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49" Type="http://schemas.openxmlformats.org/officeDocument/2006/relationships/slideLayout" Target="../slideLayouts/slideLayout148.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4" Type="http://schemas.openxmlformats.org/officeDocument/2006/relationships/slideLayout" Target="../slideLayouts/slideLayout143.xml"/><Relationship Id="rId52" Type="http://schemas.openxmlformats.org/officeDocument/2006/relationships/slideLayout" Target="../slideLayouts/slideLayout151.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43" Type="http://schemas.openxmlformats.org/officeDocument/2006/relationships/slideLayout" Target="../slideLayouts/slideLayout142.xml"/><Relationship Id="rId48" Type="http://schemas.openxmlformats.org/officeDocument/2006/relationships/slideLayout" Target="../slideLayouts/slideLayout147.xml"/><Relationship Id="rId56" Type="http://schemas.openxmlformats.org/officeDocument/2006/relationships/image" Target="../media/image1.emf"/><Relationship Id="rId8" Type="http://schemas.openxmlformats.org/officeDocument/2006/relationships/slideLayout" Target="../slideLayouts/slideLayout107.xml"/><Relationship Id="rId51" Type="http://schemas.openxmlformats.org/officeDocument/2006/relationships/slideLayout" Target="../slideLayouts/slideLayout150.xml"/><Relationship Id="rId3" Type="http://schemas.openxmlformats.org/officeDocument/2006/relationships/slideLayout" Target="../slideLayouts/slideLayout10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9" Type="http://schemas.openxmlformats.org/officeDocument/2006/relationships/slideLayout" Target="../slideLayouts/slideLayout190.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34" Type="http://schemas.openxmlformats.org/officeDocument/2006/relationships/slideLayout" Target="../slideLayouts/slideLayout185.xml"/><Relationship Id="rId42" Type="http://schemas.openxmlformats.org/officeDocument/2006/relationships/slideLayout" Target="../slideLayouts/slideLayout193.xml"/><Relationship Id="rId47" Type="http://schemas.openxmlformats.org/officeDocument/2006/relationships/theme" Target="../theme/theme4.xml"/><Relationship Id="rId50" Type="http://schemas.openxmlformats.org/officeDocument/2006/relationships/image" Target="../media/image1.emf"/><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38" Type="http://schemas.openxmlformats.org/officeDocument/2006/relationships/slideLayout" Target="../slideLayouts/slideLayout189.xml"/><Relationship Id="rId46" Type="http://schemas.openxmlformats.org/officeDocument/2006/relationships/slideLayout" Target="../slideLayouts/slideLayout197.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29" Type="http://schemas.openxmlformats.org/officeDocument/2006/relationships/slideLayout" Target="../slideLayouts/slideLayout180.xml"/><Relationship Id="rId41" Type="http://schemas.openxmlformats.org/officeDocument/2006/relationships/slideLayout" Target="../slideLayouts/slideLayout192.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32" Type="http://schemas.openxmlformats.org/officeDocument/2006/relationships/slideLayout" Target="../slideLayouts/slideLayout183.xml"/><Relationship Id="rId37" Type="http://schemas.openxmlformats.org/officeDocument/2006/relationships/slideLayout" Target="../slideLayouts/slideLayout188.xml"/><Relationship Id="rId40" Type="http://schemas.openxmlformats.org/officeDocument/2006/relationships/slideLayout" Target="../slideLayouts/slideLayout191.xml"/><Relationship Id="rId45" Type="http://schemas.openxmlformats.org/officeDocument/2006/relationships/slideLayout" Target="../slideLayouts/slideLayout196.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slideLayout" Target="../slideLayouts/slideLayout187.xml"/><Relationship Id="rId49" Type="http://schemas.openxmlformats.org/officeDocument/2006/relationships/oleObject" Target="../embeddings/oleObject4.bin"/><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31" Type="http://schemas.openxmlformats.org/officeDocument/2006/relationships/slideLayout" Target="../slideLayouts/slideLayout182.xml"/><Relationship Id="rId44" Type="http://schemas.openxmlformats.org/officeDocument/2006/relationships/slideLayout" Target="../slideLayouts/slideLayout195.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 Id="rId43" Type="http://schemas.openxmlformats.org/officeDocument/2006/relationships/slideLayout" Target="../slideLayouts/slideLayout194.xml"/><Relationship Id="rId48" Type="http://schemas.openxmlformats.org/officeDocument/2006/relationships/tags" Target="../tags/tag5.xml"/><Relationship Id="rId8" Type="http://schemas.openxmlformats.org/officeDocument/2006/relationships/slideLayout" Target="../slideLayouts/slideLayout15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26" Type="http://schemas.openxmlformats.org/officeDocument/2006/relationships/slideLayout" Target="../slideLayouts/slideLayout223.xml"/><Relationship Id="rId39" Type="http://schemas.openxmlformats.org/officeDocument/2006/relationships/slideLayout" Target="../slideLayouts/slideLayout236.xml"/><Relationship Id="rId3" Type="http://schemas.openxmlformats.org/officeDocument/2006/relationships/slideLayout" Target="../slideLayouts/slideLayout200.xml"/><Relationship Id="rId21" Type="http://schemas.openxmlformats.org/officeDocument/2006/relationships/slideLayout" Target="../slideLayouts/slideLayout218.xml"/><Relationship Id="rId34" Type="http://schemas.openxmlformats.org/officeDocument/2006/relationships/slideLayout" Target="../slideLayouts/slideLayout231.xml"/><Relationship Id="rId42" Type="http://schemas.openxmlformats.org/officeDocument/2006/relationships/slideLayout" Target="../slideLayouts/slideLayout239.xml"/><Relationship Id="rId47" Type="http://schemas.openxmlformats.org/officeDocument/2006/relationships/theme" Target="../theme/theme5.xml"/><Relationship Id="rId50" Type="http://schemas.openxmlformats.org/officeDocument/2006/relationships/image" Target="../media/image1.emf"/><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5" Type="http://schemas.openxmlformats.org/officeDocument/2006/relationships/slideLayout" Target="../slideLayouts/slideLayout222.xml"/><Relationship Id="rId33" Type="http://schemas.openxmlformats.org/officeDocument/2006/relationships/slideLayout" Target="../slideLayouts/slideLayout230.xml"/><Relationship Id="rId38" Type="http://schemas.openxmlformats.org/officeDocument/2006/relationships/slideLayout" Target="../slideLayouts/slideLayout235.xml"/><Relationship Id="rId46" Type="http://schemas.openxmlformats.org/officeDocument/2006/relationships/slideLayout" Target="../slideLayouts/slideLayout243.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slideLayout" Target="../slideLayouts/slideLayout217.xml"/><Relationship Id="rId29" Type="http://schemas.openxmlformats.org/officeDocument/2006/relationships/slideLayout" Target="../slideLayouts/slideLayout226.xml"/><Relationship Id="rId41" Type="http://schemas.openxmlformats.org/officeDocument/2006/relationships/slideLayout" Target="../slideLayouts/slideLayout238.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24" Type="http://schemas.openxmlformats.org/officeDocument/2006/relationships/slideLayout" Target="../slideLayouts/slideLayout221.xml"/><Relationship Id="rId32" Type="http://schemas.openxmlformats.org/officeDocument/2006/relationships/slideLayout" Target="../slideLayouts/slideLayout229.xml"/><Relationship Id="rId37" Type="http://schemas.openxmlformats.org/officeDocument/2006/relationships/slideLayout" Target="../slideLayouts/slideLayout234.xml"/><Relationship Id="rId40" Type="http://schemas.openxmlformats.org/officeDocument/2006/relationships/slideLayout" Target="../slideLayouts/slideLayout237.xml"/><Relationship Id="rId45" Type="http://schemas.openxmlformats.org/officeDocument/2006/relationships/slideLayout" Target="../slideLayouts/slideLayout242.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23" Type="http://schemas.openxmlformats.org/officeDocument/2006/relationships/slideLayout" Target="../slideLayouts/slideLayout220.xml"/><Relationship Id="rId28" Type="http://schemas.openxmlformats.org/officeDocument/2006/relationships/slideLayout" Target="../slideLayouts/slideLayout225.xml"/><Relationship Id="rId36" Type="http://schemas.openxmlformats.org/officeDocument/2006/relationships/slideLayout" Target="../slideLayouts/slideLayout233.xml"/><Relationship Id="rId49" Type="http://schemas.openxmlformats.org/officeDocument/2006/relationships/oleObject" Target="../embeddings/oleObject5.bin"/><Relationship Id="rId10" Type="http://schemas.openxmlformats.org/officeDocument/2006/relationships/slideLayout" Target="../slideLayouts/slideLayout207.xml"/><Relationship Id="rId19" Type="http://schemas.openxmlformats.org/officeDocument/2006/relationships/slideLayout" Target="../slideLayouts/slideLayout216.xml"/><Relationship Id="rId31" Type="http://schemas.openxmlformats.org/officeDocument/2006/relationships/slideLayout" Target="../slideLayouts/slideLayout228.xml"/><Relationship Id="rId44" Type="http://schemas.openxmlformats.org/officeDocument/2006/relationships/slideLayout" Target="../slideLayouts/slideLayout241.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 Id="rId22" Type="http://schemas.openxmlformats.org/officeDocument/2006/relationships/slideLayout" Target="../slideLayouts/slideLayout219.xml"/><Relationship Id="rId27" Type="http://schemas.openxmlformats.org/officeDocument/2006/relationships/slideLayout" Target="../slideLayouts/slideLayout224.xml"/><Relationship Id="rId30" Type="http://schemas.openxmlformats.org/officeDocument/2006/relationships/slideLayout" Target="../slideLayouts/slideLayout227.xml"/><Relationship Id="rId35" Type="http://schemas.openxmlformats.org/officeDocument/2006/relationships/slideLayout" Target="../slideLayouts/slideLayout232.xml"/><Relationship Id="rId43" Type="http://schemas.openxmlformats.org/officeDocument/2006/relationships/slideLayout" Target="../slideLayouts/slideLayout240.xml"/><Relationship Id="rId48" Type="http://schemas.openxmlformats.org/officeDocument/2006/relationships/tags" Target="../tags/tag6.xml"/><Relationship Id="rId8" Type="http://schemas.openxmlformats.org/officeDocument/2006/relationships/slideLayout" Target="../slideLayouts/slideLayout20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Layout" Target="../slideLayouts/slideLayout256.xml"/><Relationship Id="rId18" Type="http://schemas.openxmlformats.org/officeDocument/2006/relationships/slideLayout" Target="../slideLayouts/slideLayout261.xml"/><Relationship Id="rId26" Type="http://schemas.openxmlformats.org/officeDocument/2006/relationships/image" Target="../media/image37.png"/><Relationship Id="rId3" Type="http://schemas.openxmlformats.org/officeDocument/2006/relationships/slideLayout" Target="../slideLayouts/slideLayout246.xml"/><Relationship Id="rId21" Type="http://schemas.openxmlformats.org/officeDocument/2006/relationships/slideLayout" Target="../slideLayouts/slideLayout264.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17" Type="http://schemas.openxmlformats.org/officeDocument/2006/relationships/slideLayout" Target="../slideLayouts/slideLayout260.xml"/><Relationship Id="rId25" Type="http://schemas.openxmlformats.org/officeDocument/2006/relationships/image" Target="../media/image36.emf"/><Relationship Id="rId2" Type="http://schemas.openxmlformats.org/officeDocument/2006/relationships/slideLayout" Target="../slideLayouts/slideLayout245.xml"/><Relationship Id="rId16" Type="http://schemas.openxmlformats.org/officeDocument/2006/relationships/slideLayout" Target="../slideLayouts/slideLayout259.xml"/><Relationship Id="rId20" Type="http://schemas.openxmlformats.org/officeDocument/2006/relationships/slideLayout" Target="../slideLayouts/slideLayout263.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24" Type="http://schemas.openxmlformats.org/officeDocument/2006/relationships/oleObject" Target="../embeddings/oleObject6.bin"/><Relationship Id="rId5" Type="http://schemas.openxmlformats.org/officeDocument/2006/relationships/slideLayout" Target="../slideLayouts/slideLayout248.xml"/><Relationship Id="rId15" Type="http://schemas.openxmlformats.org/officeDocument/2006/relationships/slideLayout" Target="../slideLayouts/slideLayout258.xml"/><Relationship Id="rId23" Type="http://schemas.openxmlformats.org/officeDocument/2006/relationships/tags" Target="../tags/tag7.xml"/><Relationship Id="rId10" Type="http://schemas.openxmlformats.org/officeDocument/2006/relationships/slideLayout" Target="../slideLayouts/slideLayout253.xml"/><Relationship Id="rId19" Type="http://schemas.openxmlformats.org/officeDocument/2006/relationships/slideLayout" Target="../slideLayouts/slideLayout262.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77.xml"/><Relationship Id="rId18" Type="http://schemas.openxmlformats.org/officeDocument/2006/relationships/slideLayout" Target="../slideLayouts/slideLayout282.xml"/><Relationship Id="rId26" Type="http://schemas.openxmlformats.org/officeDocument/2006/relationships/slideLayout" Target="../slideLayouts/slideLayout290.xml"/><Relationship Id="rId39" Type="http://schemas.openxmlformats.org/officeDocument/2006/relationships/slideLayout" Target="../slideLayouts/slideLayout303.xml"/><Relationship Id="rId3" Type="http://schemas.openxmlformats.org/officeDocument/2006/relationships/slideLayout" Target="../slideLayouts/slideLayout267.xml"/><Relationship Id="rId21" Type="http://schemas.openxmlformats.org/officeDocument/2006/relationships/slideLayout" Target="../slideLayouts/slideLayout285.xml"/><Relationship Id="rId34" Type="http://schemas.openxmlformats.org/officeDocument/2006/relationships/slideLayout" Target="../slideLayouts/slideLayout298.xml"/><Relationship Id="rId42" Type="http://schemas.openxmlformats.org/officeDocument/2006/relationships/slideLayout" Target="../slideLayouts/slideLayout306.xml"/><Relationship Id="rId47" Type="http://schemas.openxmlformats.org/officeDocument/2006/relationships/theme" Target="../theme/theme7.xml"/><Relationship Id="rId50" Type="http://schemas.openxmlformats.org/officeDocument/2006/relationships/image" Target="../media/image1.emf"/><Relationship Id="rId7" Type="http://schemas.openxmlformats.org/officeDocument/2006/relationships/slideLayout" Target="../slideLayouts/slideLayout271.xml"/><Relationship Id="rId12" Type="http://schemas.openxmlformats.org/officeDocument/2006/relationships/slideLayout" Target="../slideLayouts/slideLayout276.xml"/><Relationship Id="rId17" Type="http://schemas.openxmlformats.org/officeDocument/2006/relationships/slideLayout" Target="../slideLayouts/slideLayout281.xml"/><Relationship Id="rId25" Type="http://schemas.openxmlformats.org/officeDocument/2006/relationships/slideLayout" Target="../slideLayouts/slideLayout289.xml"/><Relationship Id="rId33" Type="http://schemas.openxmlformats.org/officeDocument/2006/relationships/slideLayout" Target="../slideLayouts/slideLayout297.xml"/><Relationship Id="rId38" Type="http://schemas.openxmlformats.org/officeDocument/2006/relationships/slideLayout" Target="../slideLayouts/slideLayout302.xml"/><Relationship Id="rId46" Type="http://schemas.openxmlformats.org/officeDocument/2006/relationships/slideLayout" Target="../slideLayouts/slideLayout310.xml"/><Relationship Id="rId2" Type="http://schemas.openxmlformats.org/officeDocument/2006/relationships/slideLayout" Target="../slideLayouts/slideLayout266.xml"/><Relationship Id="rId16" Type="http://schemas.openxmlformats.org/officeDocument/2006/relationships/slideLayout" Target="../slideLayouts/slideLayout280.xml"/><Relationship Id="rId20" Type="http://schemas.openxmlformats.org/officeDocument/2006/relationships/slideLayout" Target="../slideLayouts/slideLayout284.xml"/><Relationship Id="rId29" Type="http://schemas.openxmlformats.org/officeDocument/2006/relationships/slideLayout" Target="../slideLayouts/slideLayout293.xml"/><Relationship Id="rId41" Type="http://schemas.openxmlformats.org/officeDocument/2006/relationships/slideLayout" Target="../slideLayouts/slideLayout305.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24" Type="http://schemas.openxmlformats.org/officeDocument/2006/relationships/slideLayout" Target="../slideLayouts/slideLayout288.xml"/><Relationship Id="rId32" Type="http://schemas.openxmlformats.org/officeDocument/2006/relationships/slideLayout" Target="../slideLayouts/slideLayout296.xml"/><Relationship Id="rId37" Type="http://schemas.openxmlformats.org/officeDocument/2006/relationships/slideLayout" Target="../slideLayouts/slideLayout301.xml"/><Relationship Id="rId40" Type="http://schemas.openxmlformats.org/officeDocument/2006/relationships/slideLayout" Target="../slideLayouts/slideLayout304.xml"/><Relationship Id="rId45" Type="http://schemas.openxmlformats.org/officeDocument/2006/relationships/slideLayout" Target="../slideLayouts/slideLayout309.xml"/><Relationship Id="rId5" Type="http://schemas.openxmlformats.org/officeDocument/2006/relationships/slideLayout" Target="../slideLayouts/slideLayout269.xml"/><Relationship Id="rId15" Type="http://schemas.openxmlformats.org/officeDocument/2006/relationships/slideLayout" Target="../slideLayouts/slideLayout279.xml"/><Relationship Id="rId23" Type="http://schemas.openxmlformats.org/officeDocument/2006/relationships/slideLayout" Target="../slideLayouts/slideLayout287.xml"/><Relationship Id="rId28" Type="http://schemas.openxmlformats.org/officeDocument/2006/relationships/slideLayout" Target="../slideLayouts/slideLayout292.xml"/><Relationship Id="rId36" Type="http://schemas.openxmlformats.org/officeDocument/2006/relationships/slideLayout" Target="../slideLayouts/slideLayout300.xml"/><Relationship Id="rId49" Type="http://schemas.openxmlformats.org/officeDocument/2006/relationships/oleObject" Target="../embeddings/oleObject19.bin"/><Relationship Id="rId10" Type="http://schemas.openxmlformats.org/officeDocument/2006/relationships/slideLayout" Target="../slideLayouts/slideLayout274.xml"/><Relationship Id="rId19" Type="http://schemas.openxmlformats.org/officeDocument/2006/relationships/slideLayout" Target="../slideLayouts/slideLayout283.xml"/><Relationship Id="rId31" Type="http://schemas.openxmlformats.org/officeDocument/2006/relationships/slideLayout" Target="../slideLayouts/slideLayout295.xml"/><Relationship Id="rId44" Type="http://schemas.openxmlformats.org/officeDocument/2006/relationships/slideLayout" Target="../slideLayouts/slideLayout308.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slideLayout" Target="../slideLayouts/slideLayout278.xml"/><Relationship Id="rId22" Type="http://schemas.openxmlformats.org/officeDocument/2006/relationships/slideLayout" Target="../slideLayouts/slideLayout286.xml"/><Relationship Id="rId27" Type="http://schemas.openxmlformats.org/officeDocument/2006/relationships/slideLayout" Target="../slideLayouts/slideLayout291.xml"/><Relationship Id="rId30" Type="http://schemas.openxmlformats.org/officeDocument/2006/relationships/slideLayout" Target="../slideLayouts/slideLayout294.xml"/><Relationship Id="rId35" Type="http://schemas.openxmlformats.org/officeDocument/2006/relationships/slideLayout" Target="../slideLayouts/slideLayout299.xml"/><Relationship Id="rId43" Type="http://schemas.openxmlformats.org/officeDocument/2006/relationships/slideLayout" Target="../slideLayouts/slideLayout307.xml"/><Relationship Id="rId48" Type="http://schemas.openxmlformats.org/officeDocument/2006/relationships/tags" Target="../tags/tag20.xml"/><Relationship Id="rId8" Type="http://schemas.openxmlformats.org/officeDocument/2006/relationships/slideLayout" Target="../slideLayouts/slideLayout272.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336.xml"/><Relationship Id="rId117" Type="http://schemas.openxmlformats.org/officeDocument/2006/relationships/slideLayout" Target="../slideLayouts/slideLayout427.xml"/><Relationship Id="rId21" Type="http://schemas.openxmlformats.org/officeDocument/2006/relationships/slideLayout" Target="../slideLayouts/slideLayout331.xml"/><Relationship Id="rId42" Type="http://schemas.openxmlformats.org/officeDocument/2006/relationships/slideLayout" Target="../slideLayouts/slideLayout352.xml"/><Relationship Id="rId47" Type="http://schemas.openxmlformats.org/officeDocument/2006/relationships/slideLayout" Target="../slideLayouts/slideLayout357.xml"/><Relationship Id="rId63" Type="http://schemas.openxmlformats.org/officeDocument/2006/relationships/slideLayout" Target="../slideLayouts/slideLayout373.xml"/><Relationship Id="rId68" Type="http://schemas.openxmlformats.org/officeDocument/2006/relationships/slideLayout" Target="../slideLayouts/slideLayout378.xml"/><Relationship Id="rId84" Type="http://schemas.openxmlformats.org/officeDocument/2006/relationships/slideLayout" Target="../slideLayouts/slideLayout394.xml"/><Relationship Id="rId89" Type="http://schemas.openxmlformats.org/officeDocument/2006/relationships/slideLayout" Target="../slideLayouts/slideLayout399.xml"/><Relationship Id="rId112" Type="http://schemas.openxmlformats.org/officeDocument/2006/relationships/slideLayout" Target="../slideLayouts/slideLayout422.xml"/><Relationship Id="rId133" Type="http://schemas.openxmlformats.org/officeDocument/2006/relationships/image" Target="../media/image1.emf"/><Relationship Id="rId16" Type="http://schemas.openxmlformats.org/officeDocument/2006/relationships/slideLayout" Target="../slideLayouts/slideLayout326.xml"/><Relationship Id="rId107" Type="http://schemas.openxmlformats.org/officeDocument/2006/relationships/slideLayout" Target="../slideLayouts/slideLayout417.xml"/><Relationship Id="rId11" Type="http://schemas.openxmlformats.org/officeDocument/2006/relationships/slideLayout" Target="../slideLayouts/slideLayout321.xml"/><Relationship Id="rId32" Type="http://schemas.openxmlformats.org/officeDocument/2006/relationships/slideLayout" Target="../slideLayouts/slideLayout342.xml"/><Relationship Id="rId37" Type="http://schemas.openxmlformats.org/officeDocument/2006/relationships/slideLayout" Target="../slideLayouts/slideLayout347.xml"/><Relationship Id="rId53" Type="http://schemas.openxmlformats.org/officeDocument/2006/relationships/slideLayout" Target="../slideLayouts/slideLayout363.xml"/><Relationship Id="rId58" Type="http://schemas.openxmlformats.org/officeDocument/2006/relationships/slideLayout" Target="../slideLayouts/slideLayout368.xml"/><Relationship Id="rId74" Type="http://schemas.openxmlformats.org/officeDocument/2006/relationships/slideLayout" Target="../slideLayouts/slideLayout384.xml"/><Relationship Id="rId79" Type="http://schemas.openxmlformats.org/officeDocument/2006/relationships/slideLayout" Target="../slideLayouts/slideLayout389.xml"/><Relationship Id="rId102" Type="http://schemas.openxmlformats.org/officeDocument/2006/relationships/slideLayout" Target="../slideLayouts/slideLayout412.xml"/><Relationship Id="rId123" Type="http://schemas.openxmlformats.org/officeDocument/2006/relationships/slideLayout" Target="../slideLayouts/slideLayout433.xml"/><Relationship Id="rId128" Type="http://schemas.openxmlformats.org/officeDocument/2006/relationships/slideLayout" Target="../slideLayouts/slideLayout438.xml"/><Relationship Id="rId5" Type="http://schemas.openxmlformats.org/officeDocument/2006/relationships/slideLayout" Target="../slideLayouts/slideLayout315.xml"/><Relationship Id="rId90" Type="http://schemas.openxmlformats.org/officeDocument/2006/relationships/slideLayout" Target="../slideLayouts/slideLayout400.xml"/><Relationship Id="rId95" Type="http://schemas.openxmlformats.org/officeDocument/2006/relationships/slideLayout" Target="../slideLayouts/slideLayout405.xml"/><Relationship Id="rId14" Type="http://schemas.openxmlformats.org/officeDocument/2006/relationships/slideLayout" Target="../slideLayouts/slideLayout324.xml"/><Relationship Id="rId22" Type="http://schemas.openxmlformats.org/officeDocument/2006/relationships/slideLayout" Target="../slideLayouts/slideLayout332.xml"/><Relationship Id="rId27" Type="http://schemas.openxmlformats.org/officeDocument/2006/relationships/slideLayout" Target="../slideLayouts/slideLayout337.xml"/><Relationship Id="rId30" Type="http://schemas.openxmlformats.org/officeDocument/2006/relationships/slideLayout" Target="../slideLayouts/slideLayout340.xml"/><Relationship Id="rId35" Type="http://schemas.openxmlformats.org/officeDocument/2006/relationships/slideLayout" Target="../slideLayouts/slideLayout345.xml"/><Relationship Id="rId43" Type="http://schemas.openxmlformats.org/officeDocument/2006/relationships/slideLayout" Target="../slideLayouts/slideLayout353.xml"/><Relationship Id="rId48" Type="http://schemas.openxmlformats.org/officeDocument/2006/relationships/slideLayout" Target="../slideLayouts/slideLayout358.xml"/><Relationship Id="rId56" Type="http://schemas.openxmlformats.org/officeDocument/2006/relationships/slideLayout" Target="../slideLayouts/slideLayout366.xml"/><Relationship Id="rId64" Type="http://schemas.openxmlformats.org/officeDocument/2006/relationships/slideLayout" Target="../slideLayouts/slideLayout374.xml"/><Relationship Id="rId69" Type="http://schemas.openxmlformats.org/officeDocument/2006/relationships/slideLayout" Target="../slideLayouts/slideLayout379.xml"/><Relationship Id="rId77" Type="http://schemas.openxmlformats.org/officeDocument/2006/relationships/slideLayout" Target="../slideLayouts/slideLayout387.xml"/><Relationship Id="rId100" Type="http://schemas.openxmlformats.org/officeDocument/2006/relationships/slideLayout" Target="../slideLayouts/slideLayout410.xml"/><Relationship Id="rId105" Type="http://schemas.openxmlformats.org/officeDocument/2006/relationships/slideLayout" Target="../slideLayouts/slideLayout415.xml"/><Relationship Id="rId113" Type="http://schemas.openxmlformats.org/officeDocument/2006/relationships/slideLayout" Target="../slideLayouts/slideLayout423.xml"/><Relationship Id="rId118" Type="http://schemas.openxmlformats.org/officeDocument/2006/relationships/slideLayout" Target="../slideLayouts/slideLayout428.xml"/><Relationship Id="rId126" Type="http://schemas.openxmlformats.org/officeDocument/2006/relationships/slideLayout" Target="../slideLayouts/slideLayout436.xml"/><Relationship Id="rId8" Type="http://schemas.openxmlformats.org/officeDocument/2006/relationships/slideLayout" Target="../slideLayouts/slideLayout318.xml"/><Relationship Id="rId51" Type="http://schemas.openxmlformats.org/officeDocument/2006/relationships/slideLayout" Target="../slideLayouts/slideLayout361.xml"/><Relationship Id="rId72" Type="http://schemas.openxmlformats.org/officeDocument/2006/relationships/slideLayout" Target="../slideLayouts/slideLayout382.xml"/><Relationship Id="rId80" Type="http://schemas.openxmlformats.org/officeDocument/2006/relationships/slideLayout" Target="../slideLayouts/slideLayout390.xml"/><Relationship Id="rId85" Type="http://schemas.openxmlformats.org/officeDocument/2006/relationships/slideLayout" Target="../slideLayouts/slideLayout395.xml"/><Relationship Id="rId93" Type="http://schemas.openxmlformats.org/officeDocument/2006/relationships/slideLayout" Target="../slideLayouts/slideLayout403.xml"/><Relationship Id="rId98" Type="http://schemas.openxmlformats.org/officeDocument/2006/relationships/slideLayout" Target="../slideLayouts/slideLayout408.xml"/><Relationship Id="rId121" Type="http://schemas.openxmlformats.org/officeDocument/2006/relationships/slideLayout" Target="../slideLayouts/slideLayout431.xml"/><Relationship Id="rId3" Type="http://schemas.openxmlformats.org/officeDocument/2006/relationships/slideLayout" Target="../slideLayouts/slideLayout313.xml"/><Relationship Id="rId12" Type="http://schemas.openxmlformats.org/officeDocument/2006/relationships/slideLayout" Target="../slideLayouts/slideLayout322.xml"/><Relationship Id="rId17" Type="http://schemas.openxmlformats.org/officeDocument/2006/relationships/slideLayout" Target="../slideLayouts/slideLayout327.xml"/><Relationship Id="rId25" Type="http://schemas.openxmlformats.org/officeDocument/2006/relationships/slideLayout" Target="../slideLayouts/slideLayout335.xml"/><Relationship Id="rId33" Type="http://schemas.openxmlformats.org/officeDocument/2006/relationships/slideLayout" Target="../slideLayouts/slideLayout343.xml"/><Relationship Id="rId38" Type="http://schemas.openxmlformats.org/officeDocument/2006/relationships/slideLayout" Target="../slideLayouts/slideLayout348.xml"/><Relationship Id="rId46" Type="http://schemas.openxmlformats.org/officeDocument/2006/relationships/slideLayout" Target="../slideLayouts/slideLayout356.xml"/><Relationship Id="rId59" Type="http://schemas.openxmlformats.org/officeDocument/2006/relationships/slideLayout" Target="../slideLayouts/slideLayout369.xml"/><Relationship Id="rId67" Type="http://schemas.openxmlformats.org/officeDocument/2006/relationships/slideLayout" Target="../slideLayouts/slideLayout377.xml"/><Relationship Id="rId103" Type="http://schemas.openxmlformats.org/officeDocument/2006/relationships/slideLayout" Target="../slideLayouts/slideLayout413.xml"/><Relationship Id="rId108" Type="http://schemas.openxmlformats.org/officeDocument/2006/relationships/slideLayout" Target="../slideLayouts/slideLayout418.xml"/><Relationship Id="rId116" Type="http://schemas.openxmlformats.org/officeDocument/2006/relationships/slideLayout" Target="../slideLayouts/slideLayout426.xml"/><Relationship Id="rId124" Type="http://schemas.openxmlformats.org/officeDocument/2006/relationships/slideLayout" Target="../slideLayouts/slideLayout434.xml"/><Relationship Id="rId129" Type="http://schemas.openxmlformats.org/officeDocument/2006/relationships/slideLayout" Target="../slideLayouts/slideLayout439.xml"/><Relationship Id="rId20" Type="http://schemas.openxmlformats.org/officeDocument/2006/relationships/slideLayout" Target="../slideLayouts/slideLayout330.xml"/><Relationship Id="rId41" Type="http://schemas.openxmlformats.org/officeDocument/2006/relationships/slideLayout" Target="../slideLayouts/slideLayout351.xml"/><Relationship Id="rId54" Type="http://schemas.openxmlformats.org/officeDocument/2006/relationships/slideLayout" Target="../slideLayouts/slideLayout364.xml"/><Relationship Id="rId62" Type="http://schemas.openxmlformats.org/officeDocument/2006/relationships/slideLayout" Target="../slideLayouts/slideLayout372.xml"/><Relationship Id="rId70" Type="http://schemas.openxmlformats.org/officeDocument/2006/relationships/slideLayout" Target="../slideLayouts/slideLayout380.xml"/><Relationship Id="rId75" Type="http://schemas.openxmlformats.org/officeDocument/2006/relationships/slideLayout" Target="../slideLayouts/slideLayout385.xml"/><Relationship Id="rId83" Type="http://schemas.openxmlformats.org/officeDocument/2006/relationships/slideLayout" Target="../slideLayouts/slideLayout393.xml"/><Relationship Id="rId88" Type="http://schemas.openxmlformats.org/officeDocument/2006/relationships/slideLayout" Target="../slideLayouts/slideLayout398.xml"/><Relationship Id="rId91" Type="http://schemas.openxmlformats.org/officeDocument/2006/relationships/slideLayout" Target="../slideLayouts/slideLayout401.xml"/><Relationship Id="rId96" Type="http://schemas.openxmlformats.org/officeDocument/2006/relationships/slideLayout" Target="../slideLayouts/slideLayout406.xml"/><Relationship Id="rId111" Type="http://schemas.openxmlformats.org/officeDocument/2006/relationships/slideLayout" Target="../slideLayouts/slideLayout421.xml"/><Relationship Id="rId132" Type="http://schemas.openxmlformats.org/officeDocument/2006/relationships/oleObject" Target="../embeddings/oleObject20.bin"/><Relationship Id="rId1" Type="http://schemas.openxmlformats.org/officeDocument/2006/relationships/slideLayout" Target="../slideLayouts/slideLayout311.xml"/><Relationship Id="rId6" Type="http://schemas.openxmlformats.org/officeDocument/2006/relationships/slideLayout" Target="../slideLayouts/slideLayout316.xml"/><Relationship Id="rId15" Type="http://schemas.openxmlformats.org/officeDocument/2006/relationships/slideLayout" Target="../slideLayouts/slideLayout325.xml"/><Relationship Id="rId23" Type="http://schemas.openxmlformats.org/officeDocument/2006/relationships/slideLayout" Target="../slideLayouts/slideLayout333.xml"/><Relationship Id="rId28" Type="http://schemas.openxmlformats.org/officeDocument/2006/relationships/slideLayout" Target="../slideLayouts/slideLayout338.xml"/><Relationship Id="rId36" Type="http://schemas.openxmlformats.org/officeDocument/2006/relationships/slideLayout" Target="../slideLayouts/slideLayout346.xml"/><Relationship Id="rId49" Type="http://schemas.openxmlformats.org/officeDocument/2006/relationships/slideLayout" Target="../slideLayouts/slideLayout359.xml"/><Relationship Id="rId57" Type="http://schemas.openxmlformats.org/officeDocument/2006/relationships/slideLayout" Target="../slideLayouts/slideLayout367.xml"/><Relationship Id="rId106" Type="http://schemas.openxmlformats.org/officeDocument/2006/relationships/slideLayout" Target="../slideLayouts/slideLayout416.xml"/><Relationship Id="rId114" Type="http://schemas.openxmlformats.org/officeDocument/2006/relationships/slideLayout" Target="../slideLayouts/slideLayout424.xml"/><Relationship Id="rId119" Type="http://schemas.openxmlformats.org/officeDocument/2006/relationships/slideLayout" Target="../slideLayouts/slideLayout429.xml"/><Relationship Id="rId127" Type="http://schemas.openxmlformats.org/officeDocument/2006/relationships/slideLayout" Target="../slideLayouts/slideLayout437.xml"/><Relationship Id="rId10" Type="http://schemas.openxmlformats.org/officeDocument/2006/relationships/slideLayout" Target="../slideLayouts/slideLayout320.xml"/><Relationship Id="rId31" Type="http://schemas.openxmlformats.org/officeDocument/2006/relationships/slideLayout" Target="../slideLayouts/slideLayout341.xml"/><Relationship Id="rId44" Type="http://schemas.openxmlformats.org/officeDocument/2006/relationships/slideLayout" Target="../slideLayouts/slideLayout354.xml"/><Relationship Id="rId52" Type="http://schemas.openxmlformats.org/officeDocument/2006/relationships/slideLayout" Target="../slideLayouts/slideLayout362.xml"/><Relationship Id="rId60" Type="http://schemas.openxmlformats.org/officeDocument/2006/relationships/slideLayout" Target="../slideLayouts/slideLayout370.xml"/><Relationship Id="rId65" Type="http://schemas.openxmlformats.org/officeDocument/2006/relationships/slideLayout" Target="../slideLayouts/slideLayout375.xml"/><Relationship Id="rId73" Type="http://schemas.openxmlformats.org/officeDocument/2006/relationships/slideLayout" Target="../slideLayouts/slideLayout383.xml"/><Relationship Id="rId78" Type="http://schemas.openxmlformats.org/officeDocument/2006/relationships/slideLayout" Target="../slideLayouts/slideLayout388.xml"/><Relationship Id="rId81" Type="http://schemas.openxmlformats.org/officeDocument/2006/relationships/slideLayout" Target="../slideLayouts/slideLayout391.xml"/><Relationship Id="rId86" Type="http://schemas.openxmlformats.org/officeDocument/2006/relationships/slideLayout" Target="../slideLayouts/slideLayout396.xml"/><Relationship Id="rId94" Type="http://schemas.openxmlformats.org/officeDocument/2006/relationships/slideLayout" Target="../slideLayouts/slideLayout404.xml"/><Relationship Id="rId99" Type="http://schemas.openxmlformats.org/officeDocument/2006/relationships/slideLayout" Target="../slideLayouts/slideLayout409.xml"/><Relationship Id="rId101" Type="http://schemas.openxmlformats.org/officeDocument/2006/relationships/slideLayout" Target="../slideLayouts/slideLayout411.xml"/><Relationship Id="rId122" Type="http://schemas.openxmlformats.org/officeDocument/2006/relationships/slideLayout" Target="../slideLayouts/slideLayout432.xml"/><Relationship Id="rId130" Type="http://schemas.openxmlformats.org/officeDocument/2006/relationships/theme" Target="../theme/theme8.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3" Type="http://schemas.openxmlformats.org/officeDocument/2006/relationships/slideLayout" Target="../slideLayouts/slideLayout323.xml"/><Relationship Id="rId18" Type="http://schemas.openxmlformats.org/officeDocument/2006/relationships/slideLayout" Target="../slideLayouts/slideLayout328.xml"/><Relationship Id="rId39" Type="http://schemas.openxmlformats.org/officeDocument/2006/relationships/slideLayout" Target="../slideLayouts/slideLayout349.xml"/><Relationship Id="rId109" Type="http://schemas.openxmlformats.org/officeDocument/2006/relationships/slideLayout" Target="../slideLayouts/slideLayout419.xml"/><Relationship Id="rId34" Type="http://schemas.openxmlformats.org/officeDocument/2006/relationships/slideLayout" Target="../slideLayouts/slideLayout344.xml"/><Relationship Id="rId50" Type="http://schemas.openxmlformats.org/officeDocument/2006/relationships/slideLayout" Target="../slideLayouts/slideLayout360.xml"/><Relationship Id="rId55" Type="http://schemas.openxmlformats.org/officeDocument/2006/relationships/slideLayout" Target="../slideLayouts/slideLayout365.xml"/><Relationship Id="rId76" Type="http://schemas.openxmlformats.org/officeDocument/2006/relationships/slideLayout" Target="../slideLayouts/slideLayout386.xml"/><Relationship Id="rId97" Type="http://schemas.openxmlformats.org/officeDocument/2006/relationships/slideLayout" Target="../slideLayouts/slideLayout407.xml"/><Relationship Id="rId104" Type="http://schemas.openxmlformats.org/officeDocument/2006/relationships/slideLayout" Target="../slideLayouts/slideLayout414.xml"/><Relationship Id="rId120" Type="http://schemas.openxmlformats.org/officeDocument/2006/relationships/slideLayout" Target="../slideLayouts/slideLayout430.xml"/><Relationship Id="rId125" Type="http://schemas.openxmlformats.org/officeDocument/2006/relationships/slideLayout" Target="../slideLayouts/slideLayout435.xml"/><Relationship Id="rId7" Type="http://schemas.openxmlformats.org/officeDocument/2006/relationships/slideLayout" Target="../slideLayouts/slideLayout317.xml"/><Relationship Id="rId71" Type="http://schemas.openxmlformats.org/officeDocument/2006/relationships/slideLayout" Target="../slideLayouts/slideLayout381.xml"/><Relationship Id="rId92" Type="http://schemas.openxmlformats.org/officeDocument/2006/relationships/slideLayout" Target="../slideLayouts/slideLayout402.xml"/><Relationship Id="rId2" Type="http://schemas.openxmlformats.org/officeDocument/2006/relationships/slideLayout" Target="../slideLayouts/slideLayout312.xml"/><Relationship Id="rId29" Type="http://schemas.openxmlformats.org/officeDocument/2006/relationships/slideLayout" Target="../slideLayouts/slideLayout339.xml"/><Relationship Id="rId24" Type="http://schemas.openxmlformats.org/officeDocument/2006/relationships/slideLayout" Target="../slideLayouts/slideLayout334.xml"/><Relationship Id="rId40" Type="http://schemas.openxmlformats.org/officeDocument/2006/relationships/slideLayout" Target="../slideLayouts/slideLayout350.xml"/><Relationship Id="rId45" Type="http://schemas.openxmlformats.org/officeDocument/2006/relationships/slideLayout" Target="../slideLayouts/slideLayout355.xml"/><Relationship Id="rId66" Type="http://schemas.openxmlformats.org/officeDocument/2006/relationships/slideLayout" Target="../slideLayouts/slideLayout376.xml"/><Relationship Id="rId87" Type="http://schemas.openxmlformats.org/officeDocument/2006/relationships/slideLayout" Target="../slideLayouts/slideLayout397.xml"/><Relationship Id="rId110" Type="http://schemas.openxmlformats.org/officeDocument/2006/relationships/slideLayout" Target="../slideLayouts/slideLayout420.xml"/><Relationship Id="rId115" Type="http://schemas.openxmlformats.org/officeDocument/2006/relationships/slideLayout" Target="../slideLayouts/slideLayout425.xml"/><Relationship Id="rId131" Type="http://schemas.openxmlformats.org/officeDocument/2006/relationships/tags" Target="../tags/tag21.xml"/><Relationship Id="rId61" Type="http://schemas.openxmlformats.org/officeDocument/2006/relationships/slideLayout" Target="../slideLayouts/slideLayout371.xml"/><Relationship Id="rId82" Type="http://schemas.openxmlformats.org/officeDocument/2006/relationships/slideLayout" Target="../slideLayouts/slideLayout392.xml"/><Relationship Id="rId19" Type="http://schemas.openxmlformats.org/officeDocument/2006/relationships/slideLayout" Target="../slideLayouts/slideLayout329.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52.xml"/><Relationship Id="rId18" Type="http://schemas.openxmlformats.org/officeDocument/2006/relationships/slideLayout" Target="../slideLayouts/slideLayout457.xml"/><Relationship Id="rId26" Type="http://schemas.openxmlformats.org/officeDocument/2006/relationships/slideLayout" Target="../slideLayouts/slideLayout465.xml"/><Relationship Id="rId39" Type="http://schemas.openxmlformats.org/officeDocument/2006/relationships/slideLayout" Target="../slideLayouts/slideLayout478.xml"/><Relationship Id="rId3" Type="http://schemas.openxmlformats.org/officeDocument/2006/relationships/slideLayout" Target="../slideLayouts/slideLayout442.xml"/><Relationship Id="rId21" Type="http://schemas.openxmlformats.org/officeDocument/2006/relationships/slideLayout" Target="../slideLayouts/slideLayout460.xml"/><Relationship Id="rId34" Type="http://schemas.openxmlformats.org/officeDocument/2006/relationships/slideLayout" Target="../slideLayouts/slideLayout473.xml"/><Relationship Id="rId42" Type="http://schemas.openxmlformats.org/officeDocument/2006/relationships/slideLayout" Target="../slideLayouts/slideLayout481.xml"/><Relationship Id="rId47" Type="http://schemas.openxmlformats.org/officeDocument/2006/relationships/slideLayout" Target="../slideLayouts/slideLayout486.xml"/><Relationship Id="rId50" Type="http://schemas.openxmlformats.org/officeDocument/2006/relationships/slideLayout" Target="../slideLayouts/slideLayout489.xml"/><Relationship Id="rId7" Type="http://schemas.openxmlformats.org/officeDocument/2006/relationships/slideLayout" Target="../slideLayouts/slideLayout446.xml"/><Relationship Id="rId12" Type="http://schemas.openxmlformats.org/officeDocument/2006/relationships/slideLayout" Target="../slideLayouts/slideLayout451.xml"/><Relationship Id="rId17" Type="http://schemas.openxmlformats.org/officeDocument/2006/relationships/slideLayout" Target="../slideLayouts/slideLayout456.xml"/><Relationship Id="rId25" Type="http://schemas.openxmlformats.org/officeDocument/2006/relationships/slideLayout" Target="../slideLayouts/slideLayout464.xml"/><Relationship Id="rId33" Type="http://schemas.openxmlformats.org/officeDocument/2006/relationships/slideLayout" Target="../slideLayouts/slideLayout472.xml"/><Relationship Id="rId38" Type="http://schemas.openxmlformats.org/officeDocument/2006/relationships/slideLayout" Target="../slideLayouts/slideLayout477.xml"/><Relationship Id="rId46" Type="http://schemas.openxmlformats.org/officeDocument/2006/relationships/slideLayout" Target="../slideLayouts/slideLayout485.xml"/><Relationship Id="rId2" Type="http://schemas.openxmlformats.org/officeDocument/2006/relationships/slideLayout" Target="../slideLayouts/slideLayout441.xml"/><Relationship Id="rId16" Type="http://schemas.openxmlformats.org/officeDocument/2006/relationships/slideLayout" Target="../slideLayouts/slideLayout455.xml"/><Relationship Id="rId20" Type="http://schemas.openxmlformats.org/officeDocument/2006/relationships/slideLayout" Target="../slideLayouts/slideLayout459.xml"/><Relationship Id="rId29" Type="http://schemas.openxmlformats.org/officeDocument/2006/relationships/slideLayout" Target="../slideLayouts/slideLayout468.xml"/><Relationship Id="rId41" Type="http://schemas.openxmlformats.org/officeDocument/2006/relationships/slideLayout" Target="../slideLayouts/slideLayout480.xml"/><Relationship Id="rId54" Type="http://schemas.openxmlformats.org/officeDocument/2006/relationships/image" Target="../media/image1.emf"/><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24" Type="http://schemas.openxmlformats.org/officeDocument/2006/relationships/slideLayout" Target="../slideLayouts/slideLayout463.xml"/><Relationship Id="rId32" Type="http://schemas.openxmlformats.org/officeDocument/2006/relationships/slideLayout" Target="../slideLayouts/slideLayout471.xml"/><Relationship Id="rId37" Type="http://schemas.openxmlformats.org/officeDocument/2006/relationships/slideLayout" Target="../slideLayouts/slideLayout476.xml"/><Relationship Id="rId40" Type="http://schemas.openxmlformats.org/officeDocument/2006/relationships/slideLayout" Target="../slideLayouts/slideLayout479.xml"/><Relationship Id="rId45" Type="http://schemas.openxmlformats.org/officeDocument/2006/relationships/slideLayout" Target="../slideLayouts/slideLayout484.xml"/><Relationship Id="rId53" Type="http://schemas.openxmlformats.org/officeDocument/2006/relationships/oleObject" Target="../embeddings/oleObject34.bin"/><Relationship Id="rId5" Type="http://schemas.openxmlformats.org/officeDocument/2006/relationships/slideLayout" Target="../slideLayouts/slideLayout444.xml"/><Relationship Id="rId15" Type="http://schemas.openxmlformats.org/officeDocument/2006/relationships/slideLayout" Target="../slideLayouts/slideLayout454.xml"/><Relationship Id="rId23" Type="http://schemas.openxmlformats.org/officeDocument/2006/relationships/slideLayout" Target="../slideLayouts/slideLayout462.xml"/><Relationship Id="rId28" Type="http://schemas.openxmlformats.org/officeDocument/2006/relationships/slideLayout" Target="../slideLayouts/slideLayout467.xml"/><Relationship Id="rId36" Type="http://schemas.openxmlformats.org/officeDocument/2006/relationships/slideLayout" Target="../slideLayouts/slideLayout475.xml"/><Relationship Id="rId49" Type="http://schemas.openxmlformats.org/officeDocument/2006/relationships/slideLayout" Target="../slideLayouts/slideLayout488.xml"/><Relationship Id="rId10" Type="http://schemas.openxmlformats.org/officeDocument/2006/relationships/slideLayout" Target="../slideLayouts/slideLayout449.xml"/><Relationship Id="rId19" Type="http://schemas.openxmlformats.org/officeDocument/2006/relationships/slideLayout" Target="../slideLayouts/slideLayout458.xml"/><Relationship Id="rId31" Type="http://schemas.openxmlformats.org/officeDocument/2006/relationships/slideLayout" Target="../slideLayouts/slideLayout470.xml"/><Relationship Id="rId44" Type="http://schemas.openxmlformats.org/officeDocument/2006/relationships/slideLayout" Target="../slideLayouts/slideLayout483.xml"/><Relationship Id="rId52" Type="http://schemas.openxmlformats.org/officeDocument/2006/relationships/tags" Target="../tags/tag37.xml"/><Relationship Id="rId4" Type="http://schemas.openxmlformats.org/officeDocument/2006/relationships/slideLayout" Target="../slideLayouts/slideLayout443.xml"/><Relationship Id="rId9" Type="http://schemas.openxmlformats.org/officeDocument/2006/relationships/slideLayout" Target="../slideLayouts/slideLayout448.xml"/><Relationship Id="rId14" Type="http://schemas.openxmlformats.org/officeDocument/2006/relationships/slideLayout" Target="../slideLayouts/slideLayout453.xml"/><Relationship Id="rId22" Type="http://schemas.openxmlformats.org/officeDocument/2006/relationships/slideLayout" Target="../slideLayouts/slideLayout461.xml"/><Relationship Id="rId27" Type="http://schemas.openxmlformats.org/officeDocument/2006/relationships/slideLayout" Target="../slideLayouts/slideLayout466.xml"/><Relationship Id="rId30" Type="http://schemas.openxmlformats.org/officeDocument/2006/relationships/slideLayout" Target="../slideLayouts/slideLayout469.xml"/><Relationship Id="rId35" Type="http://schemas.openxmlformats.org/officeDocument/2006/relationships/slideLayout" Target="../slideLayouts/slideLayout474.xml"/><Relationship Id="rId43" Type="http://schemas.openxmlformats.org/officeDocument/2006/relationships/slideLayout" Target="../slideLayouts/slideLayout482.xml"/><Relationship Id="rId48" Type="http://schemas.openxmlformats.org/officeDocument/2006/relationships/slideLayout" Target="../slideLayouts/slideLayout487.xml"/><Relationship Id="rId8" Type="http://schemas.openxmlformats.org/officeDocument/2006/relationships/slideLayout" Target="../slideLayouts/slideLayout447.xml"/><Relationship Id="rId5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652D425-8C02-616F-8FE6-8034E6223FE6}"/>
              </a:ext>
            </a:extLst>
          </p:cNvPr>
          <p:cNvGraphicFramePr>
            <a:graphicFrameLocks noChangeAspect="1"/>
          </p:cNvGraphicFramePr>
          <p:nvPr userDrawn="1">
            <p:custDataLst>
              <p:tags r:id="rId69"/>
            </p:custDataLst>
            <p:extLst>
              <p:ext uri="{D42A27DB-BD31-4B8C-83A1-F6EECF244321}">
                <p14:modId xmlns:p14="http://schemas.microsoft.com/office/powerpoint/2010/main" val="2595821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0" imgW="415" imgH="416" progId="TCLayout.ActiveDocument.1">
                  <p:embed/>
                </p:oleObj>
              </mc:Choice>
              <mc:Fallback>
                <p:oleObj name="think-cell Slide" r:id="rId70" imgW="415" imgH="416" progId="TCLayout.ActiveDocument.1">
                  <p:embed/>
                  <p:pic>
                    <p:nvPicPr>
                      <p:cNvPr id="7" name="Object 6" hidden="1">
                        <a:extLst>
                          <a:ext uri="{FF2B5EF4-FFF2-40B4-BE49-F238E27FC236}">
                            <a16:creationId xmlns:a16="http://schemas.microsoft.com/office/drawing/2014/main" id="{1652D425-8C02-616F-8FE6-8034E6223FE6}"/>
                          </a:ext>
                        </a:extLst>
                      </p:cNvPr>
                      <p:cNvPicPr/>
                      <p:nvPr/>
                    </p:nvPicPr>
                    <p:blipFill>
                      <a:blip r:embed="rId7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Presentation Template</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
        <p:nvSpPr>
          <p:cNvPr id="8" name="TextBox 7">
            <a:extLst>
              <a:ext uri="{FF2B5EF4-FFF2-40B4-BE49-F238E27FC236}">
                <a16:creationId xmlns:a16="http://schemas.microsoft.com/office/drawing/2014/main" id="{3775BA9B-64D4-1B94-25C6-EC6858DEE084}"/>
              </a:ext>
            </a:extLst>
          </p:cNvPr>
          <p:cNvSpPr txBox="1"/>
          <p:nvPr userDrawn="1">
            <p:extLst>
              <p:ext uri="{1162E1C5-73C7-4A58-AE30-91384D911F3F}">
                <p184:classification xmlns:p184="http://schemas.microsoft.com/office/powerpoint/2018/4/main" val="hdr"/>
              </p:ext>
            </p:extLst>
          </p:nvPr>
        </p:nvSpPr>
        <p:spPr>
          <a:xfrm>
            <a:off x="190500" y="190500"/>
            <a:ext cx="108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Internal</a:t>
            </a:r>
          </a:p>
        </p:txBody>
      </p:sp>
    </p:spTree>
    <p:extLst>
      <p:ext uri="{BB962C8B-B14F-4D97-AF65-F5344CB8AC3E}">
        <p14:creationId xmlns:p14="http://schemas.microsoft.com/office/powerpoint/2010/main" val="420605111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84" r:id="rId8"/>
    <p:sldLayoutId id="2147483785" r:id="rId9"/>
    <p:sldLayoutId id="2147483771" r:id="rId10"/>
    <p:sldLayoutId id="2147483783" r:id="rId11"/>
    <p:sldLayoutId id="2147483772" r:id="rId12"/>
    <p:sldLayoutId id="2147483787" r:id="rId13"/>
    <p:sldLayoutId id="2147483786" r:id="rId14"/>
    <p:sldLayoutId id="2147483773" r:id="rId15"/>
    <p:sldLayoutId id="2147483774" r:id="rId16"/>
    <p:sldLayoutId id="2147483789" r:id="rId17"/>
    <p:sldLayoutId id="2147483805" r:id="rId18"/>
    <p:sldLayoutId id="2147483804" r:id="rId19"/>
    <p:sldLayoutId id="2147483800" r:id="rId20"/>
    <p:sldLayoutId id="2147483769" r:id="rId21"/>
    <p:sldLayoutId id="2147483770" r:id="rId22"/>
    <p:sldLayoutId id="2147483811" r:id="rId23"/>
    <p:sldLayoutId id="2147483802" r:id="rId24"/>
    <p:sldLayoutId id="2147483801" r:id="rId25"/>
    <p:sldLayoutId id="2147483807" r:id="rId26"/>
    <p:sldLayoutId id="2147483808" r:id="rId27"/>
    <p:sldLayoutId id="2147483818" r:id="rId28"/>
    <p:sldLayoutId id="2147483817" r:id="rId29"/>
    <p:sldLayoutId id="2147483819" r:id="rId30"/>
    <p:sldLayoutId id="2147483820" r:id="rId31"/>
    <p:sldLayoutId id="2147483775" r:id="rId32"/>
    <p:sldLayoutId id="2147483776" r:id="rId33"/>
    <p:sldLayoutId id="2147483803" r:id="rId34"/>
    <p:sldLayoutId id="2147483777" r:id="rId35"/>
    <p:sldLayoutId id="2147483778" r:id="rId36"/>
    <p:sldLayoutId id="2147483812" r:id="rId37"/>
    <p:sldLayoutId id="2147483813" r:id="rId38"/>
    <p:sldLayoutId id="2147483814" r:id="rId39"/>
    <p:sldLayoutId id="2147483815" r:id="rId40"/>
    <p:sldLayoutId id="2147483816" r:id="rId41"/>
    <p:sldLayoutId id="2147483779" r:id="rId42"/>
    <p:sldLayoutId id="2147483780" r:id="rId43"/>
    <p:sldLayoutId id="2147483781" r:id="rId44"/>
    <p:sldLayoutId id="2147483782" r:id="rId45"/>
    <p:sldLayoutId id="2147483810" r:id="rId46"/>
    <p:sldLayoutId id="2147484355" r:id="rId47"/>
    <p:sldLayoutId id="2147484356" r:id="rId48"/>
    <p:sldLayoutId id="2147484357" r:id="rId49"/>
    <p:sldLayoutId id="2147484358" r:id="rId50"/>
    <p:sldLayoutId id="2147484359" r:id="rId51"/>
    <p:sldLayoutId id="2147484361" r:id="rId52"/>
    <p:sldLayoutId id="2147484362" r:id="rId53"/>
    <p:sldLayoutId id="2147484363" r:id="rId54"/>
    <p:sldLayoutId id="2147484387" r:id="rId55"/>
    <p:sldLayoutId id="2147484388" r:id="rId56"/>
    <p:sldLayoutId id="2147483735" r:id="rId57"/>
    <p:sldLayoutId id="2147484386" r:id="rId58"/>
    <p:sldLayoutId id="2147483738" r:id="rId59"/>
    <p:sldLayoutId id="2147484389" r:id="rId60"/>
    <p:sldLayoutId id="2147484390" r:id="rId61"/>
    <p:sldLayoutId id="2147483711" r:id="rId62"/>
    <p:sldLayoutId id="2147483739" r:id="rId63"/>
    <p:sldLayoutId id="2147483740" r:id="rId64"/>
    <p:sldLayoutId id="2147483741" r:id="rId65"/>
    <p:sldLayoutId id="2147483713" r:id="rId66"/>
    <p:sldLayoutId id="2147484161" r:id="rId67"/>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userDrawn="1">
          <p15:clr>
            <a:srgbClr val="F26B43"/>
          </p15:clr>
        </p15:guide>
        <p15:guide id="3" pos="7355" userDrawn="1">
          <p15:clr>
            <a:srgbClr val="F26B43"/>
          </p15:clr>
        </p15:guide>
        <p15:guide id="4" orient="horz" pos="232" userDrawn="1">
          <p15:clr>
            <a:srgbClr val="F26B43"/>
          </p15:clr>
        </p15:guide>
        <p15:guide id="5" orient="horz" pos="4088" userDrawn="1">
          <p15:clr>
            <a:srgbClr val="F26B43"/>
          </p15:clr>
        </p15:guide>
        <p15:guide id="7" orient="horz" pos="822" userDrawn="1">
          <p15:clr>
            <a:srgbClr val="F26B43"/>
          </p15:clr>
        </p15:guide>
        <p15:guide id="9" orient="horz" pos="372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Presentation Template</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
        <p:nvSpPr>
          <p:cNvPr id="7" name="TextBox 6">
            <a:extLst>
              <a:ext uri="{FF2B5EF4-FFF2-40B4-BE49-F238E27FC236}">
                <a16:creationId xmlns:a16="http://schemas.microsoft.com/office/drawing/2014/main" id="{0A2642C9-2BB7-4CF8-2D8F-FCE1D239D0A5}"/>
              </a:ext>
            </a:extLst>
          </p:cNvPr>
          <p:cNvSpPr txBox="1"/>
          <p:nvPr userDrawn="1">
            <p:extLst>
              <p:ext uri="{1162E1C5-73C7-4A58-AE30-91384D911F3F}">
                <p184:classification xmlns:p184="http://schemas.microsoft.com/office/powerpoint/2018/4/main" val="hdr"/>
              </p:ext>
            </p:extLst>
          </p:nvPr>
        </p:nvSpPr>
        <p:spPr>
          <a:xfrm>
            <a:off x="190500" y="190500"/>
            <a:ext cx="108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Internal</a:t>
            </a:r>
          </a:p>
        </p:txBody>
      </p:sp>
    </p:spTree>
    <p:extLst>
      <p:ext uri="{BB962C8B-B14F-4D97-AF65-F5344CB8AC3E}">
        <p14:creationId xmlns:p14="http://schemas.microsoft.com/office/powerpoint/2010/main" val="3630263483"/>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 id="2147484406" r:id="rId15"/>
    <p:sldLayoutId id="2147484407" r:id="rId16"/>
    <p:sldLayoutId id="2147484408" r:id="rId17"/>
    <p:sldLayoutId id="2147484409" r:id="rId18"/>
    <p:sldLayoutId id="2147484410" r:id="rId19"/>
    <p:sldLayoutId id="2147484411" r:id="rId20"/>
    <p:sldLayoutId id="2147484412" r:id="rId21"/>
    <p:sldLayoutId id="2147484413" r:id="rId22"/>
    <p:sldLayoutId id="2147484414" r:id="rId23"/>
    <p:sldLayoutId id="2147484415" r:id="rId24"/>
    <p:sldLayoutId id="2147484416" r:id="rId25"/>
    <p:sldLayoutId id="2147484417" r:id="rId26"/>
    <p:sldLayoutId id="2147484418" r:id="rId27"/>
    <p:sldLayoutId id="2147484419" r:id="rId28"/>
    <p:sldLayoutId id="2147484420" r:id="rId29"/>
    <p:sldLayoutId id="2147484421" r:id="rId30"/>
    <p:sldLayoutId id="2147484422" r:id="rId31"/>
    <p:sldLayoutId id="2147484423" r:id="rId32"/>
    <p:sldLayoutId id="2147484424" r:id="rId33"/>
    <p:sldLayoutId id="2147484425" r:id="rId34"/>
    <p:sldLayoutId id="2147484426" r:id="rId35"/>
    <p:sldLayoutId id="2147484427" r:id="rId36"/>
    <p:sldLayoutId id="2147484428" r:id="rId37"/>
    <p:sldLayoutId id="2147484429" r:id="rId38"/>
    <p:sldLayoutId id="2147484430" r:id="rId39"/>
    <p:sldLayoutId id="2147484431" r:id="rId40"/>
    <p:sldLayoutId id="2147484432" r:id="rId41"/>
    <p:sldLayoutId id="2147484433" r:id="rId42"/>
    <p:sldLayoutId id="2147484434" r:id="rId43"/>
    <p:sldLayoutId id="2147484435" r:id="rId44"/>
    <p:sldLayoutId id="2147484436" r:id="rId45"/>
    <p:sldLayoutId id="2147484437" r:id="rId46"/>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762A2D6-B29A-4403-BDD8-53C82463F08C}"/>
              </a:ext>
            </a:extLst>
          </p:cNvPr>
          <p:cNvGraphicFramePr>
            <a:graphicFrameLocks noChangeAspect="1"/>
          </p:cNvGraphicFramePr>
          <p:nvPr userDrawn="1">
            <p:custDataLst>
              <p:tags r:id="rId34"/>
            </p:custDataLst>
            <p:extLst>
              <p:ext uri="{D42A27DB-BD31-4B8C-83A1-F6EECF244321}">
                <p14:modId xmlns:p14="http://schemas.microsoft.com/office/powerpoint/2010/main" val="83704104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5" imgW="395" imgH="394" progId="TCLayout.ActiveDocument.1">
                  <p:embed/>
                </p:oleObj>
              </mc:Choice>
              <mc:Fallback>
                <p:oleObj name="think-cell Slide" r:id="rId35" imgW="395" imgH="394" progId="TCLayout.ActiveDocument.1">
                  <p:embed/>
                  <p:pic>
                    <p:nvPicPr>
                      <p:cNvPr id="4" name="Object 3" hidden="1">
                        <a:extLst>
                          <a:ext uri="{FF2B5EF4-FFF2-40B4-BE49-F238E27FC236}">
                            <a16:creationId xmlns:a16="http://schemas.microsoft.com/office/drawing/2014/main" id="{B762A2D6-B29A-4403-BDD8-53C82463F08C}"/>
                          </a:ext>
                        </a:extLst>
                      </p:cNvPr>
                      <p:cNvPicPr/>
                      <p:nvPr/>
                    </p:nvPicPr>
                    <p:blipFill>
                      <a:blip r:embed="rId36"/>
                      <a:stretch>
                        <a:fillRect/>
                      </a:stretch>
                    </p:blipFill>
                    <p:spPr>
                      <a:xfrm>
                        <a:off x="2118" y="2118"/>
                        <a:ext cx="2117" cy="2117"/>
                      </a:xfrm>
                      <a:prstGeom prst="rect">
                        <a:avLst/>
                      </a:prstGeom>
                    </p:spPr>
                  </p:pic>
                </p:oleObj>
              </mc:Fallback>
            </mc:AlternateContent>
          </a:graphicData>
        </a:graphic>
      </p:graphicFrame>
      <p:sp>
        <p:nvSpPr>
          <p:cNvPr id="14" name="Rectangle 13"/>
          <p:cNvSpPr/>
          <p:nvPr userDrawn="1"/>
        </p:nvSpPr>
        <p:spPr bwMode="gray">
          <a:xfrm>
            <a:off x="672000" y="1424243"/>
            <a:ext cx="1296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2" name="Espace réservé du titre 1"/>
          <p:cNvSpPr>
            <a:spLocks noGrp="1"/>
          </p:cNvSpPr>
          <p:nvPr>
            <p:ph type="title"/>
          </p:nvPr>
        </p:nvSpPr>
        <p:spPr bwMode="gray">
          <a:xfrm>
            <a:off x="672000" y="217251"/>
            <a:ext cx="10848000" cy="1036637"/>
          </a:xfrm>
          <a:prstGeom prst="rect">
            <a:avLst/>
          </a:prstGeom>
        </p:spPr>
        <p:txBody>
          <a:bodyPr vert="horz" lIns="0" tIns="0" rIns="0" bIns="0" rtlCol="0" anchor="b" anchorCtr="0">
            <a:noAutofit/>
          </a:bodyPr>
          <a:lstStyle/>
          <a:p>
            <a:r>
              <a:rPr lang="en-GB" noProof="0"/>
              <a:t>TITLE</a:t>
            </a:r>
          </a:p>
        </p:txBody>
      </p:sp>
      <p:sp>
        <p:nvSpPr>
          <p:cNvPr id="3" name="Espace réservé du texte 2"/>
          <p:cNvSpPr>
            <a:spLocks noGrp="1"/>
          </p:cNvSpPr>
          <p:nvPr>
            <p:ph type="body" idx="1"/>
          </p:nvPr>
        </p:nvSpPr>
        <p:spPr bwMode="gray">
          <a:xfrm>
            <a:off x="672000" y="1604675"/>
            <a:ext cx="10848000" cy="4192480"/>
          </a:xfrm>
          <a:prstGeom prst="rect">
            <a:avLst/>
          </a:prstGeom>
        </p:spPr>
        <p:txBody>
          <a:bodyPr vert="horz" lIns="0" tIns="0" rIns="0" bIns="0" rtlCol="0" anchor="t" anchorCtr="0">
            <a:noAutofit/>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6" name="Espace réservé du numéro de diapositive 5"/>
          <p:cNvSpPr>
            <a:spLocks noGrp="1"/>
          </p:cNvSpPr>
          <p:nvPr>
            <p:ph type="sldNum" sz="quarter" idx="4"/>
          </p:nvPr>
        </p:nvSpPr>
        <p:spPr bwMode="gray">
          <a:xfrm>
            <a:off x="672000" y="6327933"/>
            <a:ext cx="1200149" cy="530067"/>
          </a:xfrm>
          <a:prstGeom prst="rect">
            <a:avLst/>
          </a:prstGeom>
        </p:spPr>
        <p:txBody>
          <a:bodyPr vert="horz" lIns="0" tIns="21600" rIns="0" bIns="0" rtlCol="0" anchor="t" anchorCtr="0">
            <a:noAutofit/>
          </a:bodyPr>
          <a:lstStyle>
            <a:lvl1pPr algn="l">
              <a:defRPr sz="1200" b="1">
                <a:solidFill>
                  <a:schemeClr val="tx1"/>
                </a:solidFill>
              </a:defRPr>
            </a:lvl1pPr>
          </a:lstStyle>
          <a:p>
            <a:fld id="{733122C9-A0B9-462F-8757-0847AD287B63}" type="slidenum">
              <a:rPr lang="en-GB" noProof="0" smtClean="0"/>
              <a:pPr/>
              <a:t>‹#›</a:t>
            </a:fld>
            <a:endParaRPr lang="en-GB" noProof="0"/>
          </a:p>
        </p:txBody>
      </p:sp>
      <p:sp>
        <p:nvSpPr>
          <p:cNvPr id="10" name="Rectangle 9"/>
          <p:cNvSpPr/>
          <p:nvPr userDrawn="1"/>
        </p:nvSpPr>
        <p:spPr bwMode="gray">
          <a:xfrm>
            <a:off x="9854400" y="577195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12" name="Image 11"/>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bwMode="gray">
          <a:xfrm>
            <a:off x="9782979" y="5424167"/>
            <a:ext cx="2400000" cy="1437563"/>
          </a:xfrm>
          <a:prstGeom prst="rect">
            <a:avLst/>
          </a:prstGeom>
        </p:spPr>
      </p:pic>
      <p:sp>
        <p:nvSpPr>
          <p:cNvPr id="7" name="TextBox 6">
            <a:extLst>
              <a:ext uri="{FF2B5EF4-FFF2-40B4-BE49-F238E27FC236}">
                <a16:creationId xmlns:a16="http://schemas.microsoft.com/office/drawing/2014/main" id="{573D15A1-2B34-16B6-E1C8-05244A185236}"/>
              </a:ext>
            </a:extLst>
          </p:cNvPr>
          <p:cNvSpPr txBox="1"/>
          <p:nvPr userDrawn="1">
            <p:extLst>
              <p:ext uri="{1162E1C5-73C7-4A58-AE30-91384D911F3F}">
                <p184:classification xmlns:p184="http://schemas.microsoft.com/office/powerpoint/2018/4/main" val="hdr"/>
              </p:ext>
            </p:extLst>
          </p:nvPr>
        </p:nvSpPr>
        <p:spPr>
          <a:xfrm>
            <a:off x="190500" y="190500"/>
            <a:ext cx="108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Internal</a:t>
            </a:r>
          </a:p>
        </p:txBody>
      </p:sp>
    </p:spTree>
    <p:extLst>
      <p:ext uri="{BB962C8B-B14F-4D97-AF65-F5344CB8AC3E}">
        <p14:creationId xmlns:p14="http://schemas.microsoft.com/office/powerpoint/2010/main" val="39159734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364" r:id="rId22"/>
    <p:sldLayoutId id="2147484365" r:id="rId23"/>
    <p:sldLayoutId id="2147484366" r:id="rId24"/>
    <p:sldLayoutId id="2147484367" r:id="rId25"/>
    <p:sldLayoutId id="2147484368" r:id="rId26"/>
    <p:sldLayoutId id="2147484369" r:id="rId27"/>
    <p:sldLayoutId id="2147484370" r:id="rId28"/>
    <p:sldLayoutId id="2147484371" r:id="rId29"/>
    <p:sldLayoutId id="2147484372" r:id="rId30"/>
    <p:sldLayoutId id="2147484373" r:id="rId31"/>
    <p:sldLayoutId id="2147484374" r:id="rId32"/>
  </p:sldLayoutIdLst>
  <p:hf hdr="0" ftr="0" dt="0"/>
  <p:txStyles>
    <p:titleStyle>
      <a:lvl1pPr algn="l" defTabSz="1219170" rtl="0" eaLnBrk="1" latinLnBrk="0" hangingPunct="1">
        <a:lnSpc>
          <a:spcPct val="90000"/>
        </a:lnSpc>
        <a:spcBef>
          <a:spcPct val="0"/>
        </a:spcBef>
        <a:buNone/>
        <a:defRPr sz="3733" b="0" kern="1200" cap="none" baseline="0">
          <a:solidFill>
            <a:schemeClr val="accent1"/>
          </a:solidFill>
          <a:latin typeface="+mj-lt"/>
          <a:ea typeface="+mj-ea"/>
          <a:cs typeface="+mj-cs"/>
        </a:defRPr>
      </a:lvl1pPr>
    </p:titleStyle>
    <p:bodyStyle>
      <a:lvl1pPr marL="0" indent="0" algn="l" defTabSz="1219170" rtl="0" eaLnBrk="1" latinLnBrk="0" hangingPunct="1">
        <a:lnSpc>
          <a:spcPct val="110000"/>
        </a:lnSpc>
        <a:spcBef>
          <a:spcPts val="0"/>
        </a:spcBef>
        <a:buFont typeface="Arial" pitchFamily="34" charset="0"/>
        <a:buNone/>
        <a:defRPr sz="2667" b="1" kern="1200">
          <a:solidFill>
            <a:schemeClr val="accent1"/>
          </a:solidFill>
          <a:latin typeface="+mn-lt"/>
          <a:ea typeface="+mn-ea"/>
          <a:cs typeface="+mn-cs"/>
        </a:defRPr>
      </a:lvl1pPr>
      <a:lvl2pPr marL="431989" indent="-239994" algn="l" defTabSz="1219170" rtl="0" eaLnBrk="1" latinLnBrk="0" hangingPunct="1">
        <a:lnSpc>
          <a:spcPct val="100000"/>
        </a:lnSpc>
        <a:spcBef>
          <a:spcPts val="400"/>
        </a:spcBef>
        <a:buClr>
          <a:schemeClr val="accent3"/>
        </a:buClr>
        <a:buFont typeface="Arial" pitchFamily="34" charset="0"/>
        <a:buChar char="•"/>
        <a:defRPr sz="2400" b="1" kern="1200">
          <a:solidFill>
            <a:schemeClr val="tx1"/>
          </a:solidFill>
          <a:latin typeface="+mn-lt"/>
          <a:ea typeface="+mn-ea"/>
          <a:cs typeface="+mn-cs"/>
        </a:defRPr>
      </a:lvl2pPr>
      <a:lvl3pPr marL="671983" indent="-239994" algn="l" defTabSz="1219170" rtl="0" eaLnBrk="1" latinLnBrk="0" hangingPunct="1">
        <a:lnSpc>
          <a:spcPct val="100000"/>
        </a:lnSpc>
        <a:spcBef>
          <a:spcPts val="400"/>
        </a:spcBef>
        <a:buSzPct val="100000"/>
        <a:buFont typeface="Arial" pitchFamily="34" charset="0"/>
        <a:buChar char="•"/>
        <a:defRPr sz="2133" b="0" kern="1200">
          <a:solidFill>
            <a:schemeClr val="tx1"/>
          </a:solidFill>
          <a:latin typeface="+mn-lt"/>
          <a:ea typeface="+mn-ea"/>
          <a:cs typeface="+mn-cs"/>
        </a:defRPr>
      </a:lvl3pPr>
      <a:lvl4pPr marL="671983" indent="0" algn="l" defTabSz="1219170" rtl="0" eaLnBrk="1" latinLnBrk="0" hangingPunct="1">
        <a:lnSpc>
          <a:spcPct val="100000"/>
        </a:lnSpc>
        <a:spcBef>
          <a:spcPts val="400"/>
        </a:spcBef>
        <a:buSzPct val="100000"/>
        <a:buFont typeface="Arial" pitchFamily="34" charset="0"/>
        <a:buNone/>
        <a:defRPr sz="2133" kern="1200">
          <a:solidFill>
            <a:schemeClr val="tx1"/>
          </a:solidFill>
          <a:latin typeface="+mn-lt"/>
          <a:ea typeface="+mn-ea"/>
          <a:cs typeface="+mn-cs"/>
        </a:defRPr>
      </a:lvl4pPr>
      <a:lvl5pPr marL="911977" indent="-239994" algn="l" defTabSz="1219170" rtl="0" eaLnBrk="1" latinLnBrk="0" hangingPunct="1">
        <a:lnSpc>
          <a:spcPct val="100000"/>
        </a:lnSpc>
        <a:spcBef>
          <a:spcPts val="400"/>
        </a:spcBef>
        <a:buSzPct val="100000"/>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0364F04-C46D-B366-A892-80B876F287D6}"/>
              </a:ext>
            </a:extLst>
          </p:cNvPr>
          <p:cNvGraphicFramePr>
            <a:graphicFrameLocks noChangeAspect="1"/>
          </p:cNvGraphicFramePr>
          <p:nvPr userDrawn="1">
            <p:custDataLst>
              <p:tags r:id="rId54"/>
            </p:custDataLst>
            <p:extLst>
              <p:ext uri="{D42A27DB-BD31-4B8C-83A1-F6EECF244321}">
                <p14:modId xmlns:p14="http://schemas.microsoft.com/office/powerpoint/2010/main" val="3280695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5" imgW="415" imgH="416" progId="TCLayout.ActiveDocument.1">
                  <p:embed/>
                </p:oleObj>
              </mc:Choice>
              <mc:Fallback>
                <p:oleObj name="think-cell Slide" r:id="rId55" imgW="415" imgH="416" progId="TCLayout.ActiveDocument.1">
                  <p:embed/>
                  <p:pic>
                    <p:nvPicPr>
                      <p:cNvPr id="7" name="Object 6" hidden="1">
                        <a:extLst>
                          <a:ext uri="{FF2B5EF4-FFF2-40B4-BE49-F238E27FC236}">
                            <a16:creationId xmlns:a16="http://schemas.microsoft.com/office/drawing/2014/main" id="{F0364F04-C46D-B366-A892-80B876F287D6}"/>
                          </a:ext>
                        </a:extLst>
                      </p:cNvPr>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Presentation Template</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
        <p:nvSpPr>
          <p:cNvPr id="8" name="TextBox 7">
            <a:extLst>
              <a:ext uri="{FF2B5EF4-FFF2-40B4-BE49-F238E27FC236}">
                <a16:creationId xmlns:a16="http://schemas.microsoft.com/office/drawing/2014/main" id="{04E222C7-E9FE-4BA1-E313-7F977C2CC6D9}"/>
              </a:ext>
            </a:extLst>
          </p:cNvPr>
          <p:cNvSpPr txBox="1"/>
          <p:nvPr userDrawn="1">
            <p:extLst>
              <p:ext uri="{1162E1C5-73C7-4A58-AE30-91384D911F3F}">
                <p184:classification xmlns:p184="http://schemas.microsoft.com/office/powerpoint/2018/4/main" val="hdr"/>
              </p:ext>
            </p:extLst>
          </p:nvPr>
        </p:nvSpPr>
        <p:spPr>
          <a:xfrm>
            <a:off x="190500" y="190500"/>
            <a:ext cx="108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Internal</a:t>
            </a:r>
          </a:p>
        </p:txBody>
      </p:sp>
    </p:spTree>
    <p:extLst>
      <p:ext uri="{BB962C8B-B14F-4D97-AF65-F5344CB8AC3E}">
        <p14:creationId xmlns:p14="http://schemas.microsoft.com/office/powerpoint/2010/main" val="2507840954"/>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 id="2147484142" r:id="rId29"/>
    <p:sldLayoutId id="2147484143" r:id="rId30"/>
    <p:sldLayoutId id="2147484144" r:id="rId31"/>
    <p:sldLayoutId id="2147484145" r:id="rId32"/>
    <p:sldLayoutId id="2147484146" r:id="rId33"/>
    <p:sldLayoutId id="2147484147" r:id="rId34"/>
    <p:sldLayoutId id="2147484148" r:id="rId35"/>
    <p:sldLayoutId id="2147484149" r:id="rId36"/>
    <p:sldLayoutId id="2147484150" r:id="rId37"/>
    <p:sldLayoutId id="2147484151" r:id="rId38"/>
    <p:sldLayoutId id="2147484152" r:id="rId39"/>
    <p:sldLayoutId id="2147484153" r:id="rId40"/>
    <p:sldLayoutId id="2147484154" r:id="rId41"/>
    <p:sldLayoutId id="2147484155" r:id="rId42"/>
    <p:sldLayoutId id="2147484156" r:id="rId43"/>
    <p:sldLayoutId id="2147484157" r:id="rId44"/>
    <p:sldLayoutId id="2147484158" r:id="rId45"/>
    <p:sldLayoutId id="2147484159" r:id="rId46"/>
    <p:sldLayoutId id="2147484375" r:id="rId47"/>
    <p:sldLayoutId id="2147484376" r:id="rId48"/>
    <p:sldLayoutId id="2147484379" r:id="rId49"/>
    <p:sldLayoutId id="2147484383" r:id="rId50"/>
    <p:sldLayoutId id="2147484384" r:id="rId51"/>
    <p:sldLayoutId id="2147484385" r:id="rId52"/>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70EF062-CD45-5B70-D48E-B451EC4A5CB3}"/>
              </a:ext>
            </a:extLst>
          </p:cNvPr>
          <p:cNvGraphicFramePr>
            <a:graphicFrameLocks noChangeAspect="1"/>
          </p:cNvGraphicFramePr>
          <p:nvPr userDrawn="1">
            <p:custDataLst>
              <p:tags r:id="rId48"/>
            </p:custDataLst>
            <p:extLst>
              <p:ext uri="{D42A27DB-BD31-4B8C-83A1-F6EECF244321}">
                <p14:modId xmlns:p14="http://schemas.microsoft.com/office/powerpoint/2010/main" val="801280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415" imgH="416" progId="TCLayout.ActiveDocument.1">
                  <p:embed/>
                </p:oleObj>
              </mc:Choice>
              <mc:Fallback>
                <p:oleObj name="think-cell Slide" r:id="rId49" imgW="415" imgH="416" progId="TCLayout.ActiveDocument.1">
                  <p:embed/>
                  <p:pic>
                    <p:nvPicPr>
                      <p:cNvPr id="7" name="Object 6" hidden="1">
                        <a:extLst>
                          <a:ext uri="{FF2B5EF4-FFF2-40B4-BE49-F238E27FC236}">
                            <a16:creationId xmlns:a16="http://schemas.microsoft.com/office/drawing/2014/main" id="{970EF062-CD45-5B70-D48E-B451EC4A5CB3}"/>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CCEOP Application Requirements</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
        <p:nvSpPr>
          <p:cNvPr id="8" name="TextBox 7">
            <a:extLst>
              <a:ext uri="{FF2B5EF4-FFF2-40B4-BE49-F238E27FC236}">
                <a16:creationId xmlns:a16="http://schemas.microsoft.com/office/drawing/2014/main" id="{E3CA817B-9EC0-A6A8-DEE4-5DB19DB56CAB}"/>
              </a:ext>
            </a:extLst>
          </p:cNvPr>
          <p:cNvSpPr txBox="1"/>
          <p:nvPr userDrawn="1">
            <p:extLst>
              <p:ext uri="{1162E1C5-73C7-4A58-AE30-91384D911F3F}">
                <p184:classification xmlns:p184="http://schemas.microsoft.com/office/powerpoint/2018/4/main" val="hdr"/>
              </p:ext>
            </p:extLst>
          </p:nvPr>
        </p:nvSpPr>
        <p:spPr>
          <a:xfrm>
            <a:off x="190500" y="190500"/>
            <a:ext cx="108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Internal</a:t>
            </a:r>
          </a:p>
        </p:txBody>
      </p:sp>
    </p:spTree>
    <p:extLst>
      <p:ext uri="{BB962C8B-B14F-4D97-AF65-F5344CB8AC3E}">
        <p14:creationId xmlns:p14="http://schemas.microsoft.com/office/powerpoint/2010/main" val="974466338"/>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 id="2147484181" r:id="rId19"/>
    <p:sldLayoutId id="2147484182" r:id="rId20"/>
    <p:sldLayoutId id="2147484183" r:id="rId21"/>
    <p:sldLayoutId id="2147484184" r:id="rId22"/>
    <p:sldLayoutId id="2147484185" r:id="rId23"/>
    <p:sldLayoutId id="2147484186" r:id="rId24"/>
    <p:sldLayoutId id="2147484187" r:id="rId25"/>
    <p:sldLayoutId id="2147484188" r:id="rId26"/>
    <p:sldLayoutId id="2147484189" r:id="rId27"/>
    <p:sldLayoutId id="2147484190" r:id="rId28"/>
    <p:sldLayoutId id="2147484191" r:id="rId29"/>
    <p:sldLayoutId id="2147484192" r:id="rId30"/>
    <p:sldLayoutId id="2147484193" r:id="rId31"/>
    <p:sldLayoutId id="2147484194" r:id="rId32"/>
    <p:sldLayoutId id="2147484195" r:id="rId33"/>
    <p:sldLayoutId id="2147484196" r:id="rId34"/>
    <p:sldLayoutId id="2147484197" r:id="rId35"/>
    <p:sldLayoutId id="2147484198" r:id="rId36"/>
    <p:sldLayoutId id="2147484199" r:id="rId37"/>
    <p:sldLayoutId id="2147484200" r:id="rId38"/>
    <p:sldLayoutId id="2147484201" r:id="rId39"/>
    <p:sldLayoutId id="2147484202" r:id="rId40"/>
    <p:sldLayoutId id="2147484203" r:id="rId41"/>
    <p:sldLayoutId id="2147484204" r:id="rId42"/>
    <p:sldLayoutId id="2147484205" r:id="rId43"/>
    <p:sldLayoutId id="2147484206" r:id="rId44"/>
    <p:sldLayoutId id="2147484207" r:id="rId45"/>
    <p:sldLayoutId id="2147484208" r:id="rId46"/>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D70FFD-6A36-FC09-7153-A043FE70BB55}"/>
              </a:ext>
            </a:extLst>
          </p:cNvPr>
          <p:cNvGraphicFramePr>
            <a:graphicFrameLocks noChangeAspect="1"/>
          </p:cNvGraphicFramePr>
          <p:nvPr userDrawn="1">
            <p:custDataLst>
              <p:tags r:id="rId48"/>
            </p:custDataLst>
            <p:extLst>
              <p:ext uri="{D42A27DB-BD31-4B8C-83A1-F6EECF244321}">
                <p14:modId xmlns:p14="http://schemas.microsoft.com/office/powerpoint/2010/main" val="3698331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415" imgH="416" progId="TCLayout.ActiveDocument.1">
                  <p:embed/>
                </p:oleObj>
              </mc:Choice>
              <mc:Fallback>
                <p:oleObj name="think-cell Slide" r:id="rId49" imgW="415" imgH="416" progId="TCLayout.ActiveDocument.1">
                  <p:embed/>
                  <p:pic>
                    <p:nvPicPr>
                      <p:cNvPr id="7" name="Object 6" hidden="1">
                        <a:extLst>
                          <a:ext uri="{FF2B5EF4-FFF2-40B4-BE49-F238E27FC236}">
                            <a16:creationId xmlns:a16="http://schemas.microsoft.com/office/drawing/2014/main" id="{1DD70FFD-6A36-FC09-7153-A043FE70BB55}"/>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Presentation Template</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
        <p:nvSpPr>
          <p:cNvPr id="8" name="TextBox 7">
            <a:extLst>
              <a:ext uri="{FF2B5EF4-FFF2-40B4-BE49-F238E27FC236}">
                <a16:creationId xmlns:a16="http://schemas.microsoft.com/office/drawing/2014/main" id="{691FB832-FE5B-0400-0A29-A5749FE60796}"/>
              </a:ext>
            </a:extLst>
          </p:cNvPr>
          <p:cNvSpPr txBox="1"/>
          <p:nvPr userDrawn="1">
            <p:extLst>
              <p:ext uri="{1162E1C5-73C7-4A58-AE30-91384D911F3F}">
                <p184:classification xmlns:p184="http://schemas.microsoft.com/office/powerpoint/2018/4/main" val="hdr"/>
              </p:ext>
            </p:extLst>
          </p:nvPr>
        </p:nvSpPr>
        <p:spPr>
          <a:xfrm>
            <a:off x="190500" y="190500"/>
            <a:ext cx="108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Internal</a:t>
            </a:r>
          </a:p>
        </p:txBody>
      </p:sp>
    </p:spTree>
    <p:extLst>
      <p:ext uri="{BB962C8B-B14F-4D97-AF65-F5344CB8AC3E}">
        <p14:creationId xmlns:p14="http://schemas.microsoft.com/office/powerpoint/2010/main" val="3565549918"/>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 id="2147483968" r:id="rId21"/>
    <p:sldLayoutId id="2147483969" r:id="rId22"/>
    <p:sldLayoutId id="2147483970" r:id="rId23"/>
    <p:sldLayoutId id="2147483971" r:id="rId24"/>
    <p:sldLayoutId id="2147483972" r:id="rId25"/>
    <p:sldLayoutId id="2147483973" r:id="rId26"/>
    <p:sldLayoutId id="2147483974" r:id="rId27"/>
    <p:sldLayoutId id="2147483975" r:id="rId28"/>
    <p:sldLayoutId id="2147483976" r:id="rId29"/>
    <p:sldLayoutId id="2147483977" r:id="rId30"/>
    <p:sldLayoutId id="2147483978" r:id="rId31"/>
    <p:sldLayoutId id="2147483979" r:id="rId32"/>
    <p:sldLayoutId id="2147483980" r:id="rId33"/>
    <p:sldLayoutId id="2147483981" r:id="rId34"/>
    <p:sldLayoutId id="2147483982" r:id="rId35"/>
    <p:sldLayoutId id="2147483983" r:id="rId36"/>
    <p:sldLayoutId id="2147483984" r:id="rId37"/>
    <p:sldLayoutId id="2147483985" r:id="rId38"/>
    <p:sldLayoutId id="2147483986" r:id="rId39"/>
    <p:sldLayoutId id="2147483987" r:id="rId40"/>
    <p:sldLayoutId id="2147483988" r:id="rId41"/>
    <p:sldLayoutId id="2147483989" r:id="rId42"/>
    <p:sldLayoutId id="2147483990" r:id="rId43"/>
    <p:sldLayoutId id="2147483991" r:id="rId44"/>
    <p:sldLayoutId id="2147483992" r:id="rId45"/>
    <p:sldLayoutId id="2147483993" r:id="rId46"/>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4C5A75-8C14-46AD-AA9C-27FBE460CB48}"/>
              </a:ext>
            </a:extLst>
          </p:cNvPr>
          <p:cNvGraphicFramePr>
            <a:graphicFrameLocks noChangeAspect="1"/>
          </p:cNvGraphicFramePr>
          <p:nvPr userDrawn="1">
            <p:custDataLst>
              <p:tags r:id="rId23"/>
            </p:custDataLst>
            <p:extLst>
              <p:ext uri="{D42A27DB-BD31-4B8C-83A1-F6EECF244321}">
                <p14:modId xmlns:p14="http://schemas.microsoft.com/office/powerpoint/2010/main" val="144241596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24" imgW="381" imgH="381" progId="TCLayout.ActiveDocument.1">
                  <p:embed/>
                </p:oleObj>
              </mc:Choice>
              <mc:Fallback>
                <p:oleObj name="think-cell Slide" r:id="rId24" imgW="381" imgH="381" progId="TCLayout.ActiveDocument.1">
                  <p:embed/>
                  <p:pic>
                    <p:nvPicPr>
                      <p:cNvPr id="7" name="Object 6" hidden="1">
                        <a:extLst>
                          <a:ext uri="{FF2B5EF4-FFF2-40B4-BE49-F238E27FC236}">
                            <a16:creationId xmlns:a16="http://schemas.microsoft.com/office/drawing/2014/main" id="{A24C5A75-8C14-46AD-AA9C-27FBE460CB48}"/>
                          </a:ext>
                        </a:extLst>
                      </p:cNvPr>
                      <p:cNvPicPr/>
                      <p:nvPr/>
                    </p:nvPicPr>
                    <p:blipFill>
                      <a:blip r:embed="rId25"/>
                      <a:stretch>
                        <a:fillRect/>
                      </a:stretch>
                    </p:blipFill>
                    <p:spPr>
                      <a:xfrm>
                        <a:off x="2118" y="1588"/>
                        <a:ext cx="2117" cy="1588"/>
                      </a:xfrm>
                      <a:prstGeom prst="rect">
                        <a:avLst/>
                      </a:prstGeom>
                    </p:spPr>
                  </p:pic>
                </p:oleObj>
              </mc:Fallback>
            </mc:AlternateContent>
          </a:graphicData>
        </a:graphic>
      </p:graphicFrame>
      <p:sp>
        <p:nvSpPr>
          <p:cNvPr id="14" name="Rectangle 13"/>
          <p:cNvSpPr/>
          <p:nvPr/>
        </p:nvSpPr>
        <p:spPr bwMode="gray">
          <a:xfrm>
            <a:off x="1246718" y="1100645"/>
            <a:ext cx="2111557"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pic>
        <p:nvPicPr>
          <p:cNvPr id="13" name="Image 12" descr="Logo_suite_50x30.png"/>
          <p:cNvPicPr>
            <a:picLocks noChangeAspect="1"/>
          </p:cNvPicPr>
          <p:nvPr/>
        </p:nvPicPr>
        <p:blipFill>
          <a:blip r:embed="rId26" cstate="print"/>
          <a:stretch>
            <a:fillRect/>
          </a:stretch>
        </p:blipFill>
        <p:spPr bwMode="gray">
          <a:xfrm>
            <a:off x="9792000" y="5779828"/>
            <a:ext cx="2400000" cy="1078173"/>
          </a:xfrm>
          <a:prstGeom prst="rect">
            <a:avLst/>
          </a:prstGeom>
        </p:spPr>
      </p:pic>
      <p:sp>
        <p:nvSpPr>
          <p:cNvPr id="2" name="Espace réservé du titre 1"/>
          <p:cNvSpPr>
            <a:spLocks noGrp="1"/>
          </p:cNvSpPr>
          <p:nvPr>
            <p:ph type="title"/>
          </p:nvPr>
        </p:nvSpPr>
        <p:spPr bwMode="gray">
          <a:xfrm>
            <a:off x="1246717" y="2"/>
            <a:ext cx="9793816" cy="1036637"/>
          </a:xfrm>
          <a:prstGeom prst="rect">
            <a:avLst/>
          </a:prstGeom>
        </p:spPr>
        <p:txBody>
          <a:bodyPr vert="horz" lIns="0" tIns="0" rIns="0" bIns="0" rtlCol="0" anchor="b" anchorCtr="0">
            <a:noAutofit/>
          </a:bodyPr>
          <a:lstStyle/>
          <a:p>
            <a:r>
              <a:rPr lang="en-GB" noProof="0"/>
              <a:t>TITLE</a:t>
            </a:r>
          </a:p>
        </p:txBody>
      </p:sp>
      <p:sp>
        <p:nvSpPr>
          <p:cNvPr id="3" name="Espace réservé du texte 2"/>
          <p:cNvSpPr>
            <a:spLocks noGrp="1"/>
          </p:cNvSpPr>
          <p:nvPr>
            <p:ph type="body" idx="1"/>
          </p:nvPr>
        </p:nvSpPr>
        <p:spPr bwMode="gray">
          <a:xfrm>
            <a:off x="1246717" y="1304926"/>
            <a:ext cx="9793816" cy="4716463"/>
          </a:xfrm>
          <a:prstGeom prst="rect">
            <a:avLst/>
          </a:prstGeom>
        </p:spPr>
        <p:txBody>
          <a:bodyPr vert="horz" lIns="0" tIns="0" rIns="0" bIns="0" rtlCol="0" anchor="t" anchorCtr="0">
            <a:noAutofit/>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4" name="Espace réservé de la date 3"/>
          <p:cNvSpPr>
            <a:spLocks noGrp="1"/>
          </p:cNvSpPr>
          <p:nvPr>
            <p:ph type="dt" sz="half" idx="2"/>
          </p:nvPr>
        </p:nvSpPr>
        <p:spPr bwMode="gray">
          <a:xfrm>
            <a:off x="-1" y="6498000"/>
            <a:ext cx="1246719" cy="360000"/>
          </a:xfrm>
          <a:prstGeom prst="rect">
            <a:avLst/>
          </a:prstGeom>
        </p:spPr>
        <p:txBody>
          <a:bodyPr vert="horz" lIns="0" tIns="0" rIns="0" bIns="0" rtlCol="0" anchor="t" anchorCtr="0">
            <a:noAutofit/>
          </a:bodyPr>
          <a:lstStyle>
            <a:lvl1pPr algn="l">
              <a:defRPr sz="100">
                <a:solidFill>
                  <a:schemeClr val="bg1">
                    <a:alpha val="0"/>
                  </a:schemeClr>
                </a:solidFill>
              </a:defRPr>
            </a:lvl1pPr>
          </a:lstStyle>
          <a:p>
            <a:r>
              <a:rPr lang="en-US" noProof="0"/>
              <a:t>Date</a:t>
            </a:r>
            <a:endParaRPr lang="en-GB" noProof="0"/>
          </a:p>
        </p:txBody>
      </p:sp>
      <p:sp>
        <p:nvSpPr>
          <p:cNvPr id="5" name="Espace réservé du pied de page 4"/>
          <p:cNvSpPr>
            <a:spLocks noGrp="1"/>
          </p:cNvSpPr>
          <p:nvPr>
            <p:ph type="ftr" sz="quarter" idx="3"/>
          </p:nvPr>
        </p:nvSpPr>
        <p:spPr bwMode="gray">
          <a:xfrm>
            <a:off x="3216000" y="6498000"/>
            <a:ext cx="5760000" cy="360000"/>
          </a:xfrm>
          <a:prstGeom prst="rect">
            <a:avLst/>
          </a:prstGeom>
        </p:spPr>
        <p:txBody>
          <a:bodyPr vert="horz" lIns="0" tIns="7200" rIns="0" bIns="0" rtlCol="0" anchor="t" anchorCtr="0">
            <a:noAutofit/>
          </a:bodyPr>
          <a:lstStyle>
            <a:lvl1pPr algn="ctr">
              <a:defRPr sz="1000" b="1">
                <a:solidFill>
                  <a:schemeClr val="accent1"/>
                </a:solidFill>
              </a:defRPr>
            </a:lvl1pPr>
          </a:lstStyle>
          <a:p>
            <a:r>
              <a:rPr lang="en-GB" noProof="0"/>
              <a:t>#add your hashtag</a:t>
            </a:r>
          </a:p>
        </p:txBody>
      </p:sp>
      <p:sp>
        <p:nvSpPr>
          <p:cNvPr id="6" name="Espace réservé du numéro de diapositive 5"/>
          <p:cNvSpPr>
            <a:spLocks noGrp="1"/>
          </p:cNvSpPr>
          <p:nvPr>
            <p:ph type="sldNum" sz="quarter" idx="4"/>
          </p:nvPr>
        </p:nvSpPr>
        <p:spPr bwMode="gray">
          <a:xfrm>
            <a:off x="1246717" y="6498000"/>
            <a:ext cx="1200149" cy="360000"/>
          </a:xfrm>
          <a:prstGeom prst="rect">
            <a:avLst/>
          </a:prstGeom>
        </p:spPr>
        <p:txBody>
          <a:bodyPr vert="horz" lIns="0" tIns="21600" rIns="0" bIns="0" rtlCol="0" anchor="t" anchorCtr="0">
            <a:noAutofit/>
          </a:bodyPr>
          <a:lstStyle>
            <a:lvl1pPr algn="l">
              <a:defRPr sz="900" b="1">
                <a:solidFill>
                  <a:schemeClr val="tx1"/>
                </a:solidFill>
              </a:defRPr>
            </a:lvl1pPr>
          </a:lstStyle>
          <a:p>
            <a:fld id="{733122C9-A0B9-462F-8757-0847AD287B63}" type="slidenum">
              <a:rPr lang="en-GB" noProof="0" smtClean="0"/>
              <a:pPr/>
              <a:t>‹#›</a:t>
            </a:fld>
            <a:endParaRPr lang="en-GB" noProof="0"/>
          </a:p>
        </p:txBody>
      </p:sp>
      <p:sp>
        <p:nvSpPr>
          <p:cNvPr id="10" name="Rectangle 9"/>
          <p:cNvSpPr/>
          <p:nvPr/>
        </p:nvSpPr>
        <p:spPr bwMode="gray">
          <a:xfrm>
            <a:off x="10080443" y="6021388"/>
            <a:ext cx="2111557"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
        <p:nvSpPr>
          <p:cNvPr id="9" name="TextBox 8">
            <a:extLst>
              <a:ext uri="{FF2B5EF4-FFF2-40B4-BE49-F238E27FC236}">
                <a16:creationId xmlns:a16="http://schemas.microsoft.com/office/drawing/2014/main" id="{C97C240F-C108-8C8A-DCB5-13DBF748F1E0}"/>
              </a:ext>
            </a:extLst>
          </p:cNvPr>
          <p:cNvSpPr txBox="1"/>
          <p:nvPr userDrawn="1">
            <p:extLst>
              <p:ext uri="{1162E1C5-73C7-4A58-AE30-91384D911F3F}">
                <p184:classification xmlns:p184="http://schemas.microsoft.com/office/powerpoint/2018/4/main" val="hdr"/>
              </p:ext>
            </p:extLst>
          </p:nvPr>
        </p:nvSpPr>
        <p:spPr>
          <a:xfrm>
            <a:off x="190500" y="190500"/>
            <a:ext cx="108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Internal</a:t>
            </a:r>
          </a:p>
        </p:txBody>
      </p:sp>
    </p:spTree>
    <p:extLst>
      <p:ext uri="{BB962C8B-B14F-4D97-AF65-F5344CB8AC3E}">
        <p14:creationId xmlns:p14="http://schemas.microsoft.com/office/powerpoint/2010/main" val="72768233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6" r:id="rId19"/>
    <p:sldLayoutId id="2147484017" r:id="rId20"/>
    <p:sldLayoutId id="2147484018" r:id="rId21"/>
  </p:sldLayoutIdLst>
  <p:hf hdr="0" ftr="0" dt="0"/>
  <p:txStyles>
    <p:titleStyle>
      <a:lvl1pPr algn="l" defTabSz="914400" rtl="0" eaLnBrk="1" latinLnBrk="0" hangingPunct="1">
        <a:lnSpc>
          <a:spcPct val="90000"/>
        </a:lnSpc>
        <a:spcBef>
          <a:spcPct val="0"/>
        </a:spcBef>
        <a:buNone/>
        <a:defRPr sz="2800" b="0" kern="1200" cap="none"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2DA020B-A054-319D-9B0B-28E32B251ACF}"/>
              </a:ext>
            </a:extLst>
          </p:cNvPr>
          <p:cNvGraphicFramePr>
            <a:graphicFrameLocks noChangeAspect="1"/>
          </p:cNvGraphicFramePr>
          <p:nvPr userDrawn="1">
            <p:custDataLst>
              <p:tags r:id="rId48"/>
            </p:custDataLst>
            <p:extLst>
              <p:ext uri="{D42A27DB-BD31-4B8C-83A1-F6EECF244321}">
                <p14:modId xmlns:p14="http://schemas.microsoft.com/office/powerpoint/2010/main" val="789253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415" imgH="416" progId="TCLayout.ActiveDocument.1">
                  <p:embed/>
                </p:oleObj>
              </mc:Choice>
              <mc:Fallback>
                <p:oleObj name="think-cell Slide" r:id="rId49" imgW="415" imgH="416" progId="TCLayout.ActiveDocument.1">
                  <p:embed/>
                  <p:pic>
                    <p:nvPicPr>
                      <p:cNvPr id="7" name="Object 6" hidden="1">
                        <a:extLst>
                          <a:ext uri="{FF2B5EF4-FFF2-40B4-BE49-F238E27FC236}">
                            <a16:creationId xmlns:a16="http://schemas.microsoft.com/office/drawing/2014/main" id="{12DA020B-A054-319D-9B0B-28E32B251ACF}"/>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Presentation Template</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
        <p:nvSpPr>
          <p:cNvPr id="8" name="TextBox 7">
            <a:extLst>
              <a:ext uri="{FF2B5EF4-FFF2-40B4-BE49-F238E27FC236}">
                <a16:creationId xmlns:a16="http://schemas.microsoft.com/office/drawing/2014/main" id="{6C8A8D76-EB54-24AA-D7E5-3DB48D562552}"/>
              </a:ext>
            </a:extLst>
          </p:cNvPr>
          <p:cNvSpPr txBox="1"/>
          <p:nvPr userDrawn="1">
            <p:extLst>
              <p:ext uri="{1162E1C5-73C7-4A58-AE30-91384D911F3F}">
                <p184:classification xmlns:p184="http://schemas.microsoft.com/office/powerpoint/2018/4/main" val="hdr"/>
              </p:ext>
            </p:extLst>
          </p:nvPr>
        </p:nvSpPr>
        <p:spPr>
          <a:xfrm>
            <a:off x="190500" y="190500"/>
            <a:ext cx="108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Internal</a:t>
            </a:r>
          </a:p>
        </p:txBody>
      </p:sp>
    </p:spTree>
    <p:extLst>
      <p:ext uri="{BB962C8B-B14F-4D97-AF65-F5344CB8AC3E}">
        <p14:creationId xmlns:p14="http://schemas.microsoft.com/office/powerpoint/2010/main" val="3719396936"/>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3" r:id="rId19"/>
    <p:sldLayoutId id="2147484044" r:id="rId20"/>
    <p:sldLayoutId id="2147484045" r:id="rId21"/>
    <p:sldLayoutId id="2147484046" r:id="rId22"/>
    <p:sldLayoutId id="2147484047" r:id="rId23"/>
    <p:sldLayoutId id="2147484048" r:id="rId24"/>
    <p:sldLayoutId id="2147484049" r:id="rId25"/>
    <p:sldLayoutId id="2147484050" r:id="rId26"/>
    <p:sldLayoutId id="2147484051" r:id="rId27"/>
    <p:sldLayoutId id="2147484052" r:id="rId28"/>
    <p:sldLayoutId id="2147484053" r:id="rId29"/>
    <p:sldLayoutId id="2147484054" r:id="rId30"/>
    <p:sldLayoutId id="2147484055" r:id="rId31"/>
    <p:sldLayoutId id="2147484056" r:id="rId32"/>
    <p:sldLayoutId id="2147484057" r:id="rId33"/>
    <p:sldLayoutId id="2147484058" r:id="rId34"/>
    <p:sldLayoutId id="2147484059" r:id="rId35"/>
    <p:sldLayoutId id="2147484060" r:id="rId36"/>
    <p:sldLayoutId id="2147484061" r:id="rId37"/>
    <p:sldLayoutId id="2147484062" r:id="rId38"/>
    <p:sldLayoutId id="2147484063" r:id="rId39"/>
    <p:sldLayoutId id="2147484064" r:id="rId40"/>
    <p:sldLayoutId id="2147484065" r:id="rId41"/>
    <p:sldLayoutId id="2147484066" r:id="rId42"/>
    <p:sldLayoutId id="2147484067" r:id="rId43"/>
    <p:sldLayoutId id="2147484068" r:id="rId44"/>
    <p:sldLayoutId id="2147484069" r:id="rId45"/>
    <p:sldLayoutId id="2147484070" r:id="rId46"/>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173E39-68D1-E2FF-073B-68EE71A1018A}"/>
              </a:ext>
            </a:extLst>
          </p:cNvPr>
          <p:cNvGraphicFramePr>
            <a:graphicFrameLocks noChangeAspect="1"/>
          </p:cNvGraphicFramePr>
          <p:nvPr userDrawn="1">
            <p:custDataLst>
              <p:tags r:id="rId131"/>
            </p:custDataLst>
            <p:extLst>
              <p:ext uri="{D42A27DB-BD31-4B8C-83A1-F6EECF244321}">
                <p14:modId xmlns:p14="http://schemas.microsoft.com/office/powerpoint/2010/main" val="2198629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2" imgW="498" imgH="499" progId="TCLayout.ActiveDocument.1">
                  <p:embed/>
                </p:oleObj>
              </mc:Choice>
              <mc:Fallback>
                <p:oleObj name="think-cell Slide" r:id="rId132" imgW="498" imgH="499" progId="TCLayout.ActiveDocument.1">
                  <p:embed/>
                  <p:pic>
                    <p:nvPicPr>
                      <p:cNvPr id="7" name="Object 6" hidden="1">
                        <a:extLst>
                          <a:ext uri="{FF2B5EF4-FFF2-40B4-BE49-F238E27FC236}">
                            <a16:creationId xmlns:a16="http://schemas.microsoft.com/office/drawing/2014/main" id="{55173E39-68D1-E2FF-073B-68EE71A1018A}"/>
                          </a:ext>
                        </a:extLst>
                      </p:cNvPr>
                      <p:cNvPicPr/>
                      <p:nvPr/>
                    </p:nvPicPr>
                    <p:blipFill>
                      <a:blip r:embed="rId13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0000"/>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21719" y="1325974"/>
            <a:ext cx="11154344" cy="44566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mn-lt"/>
                <a:cs typeface="Arial" panose="020B0604020202020204" pitchFamily="34" charset="0"/>
              </a:defRPr>
            </a:lvl1pPr>
          </a:lstStyle>
          <a:p>
            <a:r>
              <a:rPr lang="en-GB"/>
              <a:t>Gavi Presentation Template</a:t>
            </a:r>
          </a:p>
        </p:txBody>
      </p:sp>
      <p:sp>
        <p:nvSpPr>
          <p:cNvPr id="4" name="TextBox 3">
            <a:extLst>
              <a:ext uri="{FF2B5EF4-FFF2-40B4-BE49-F238E27FC236}">
                <a16:creationId xmlns:a16="http://schemas.microsoft.com/office/drawing/2014/main" id="{CC0A6E5D-DEA5-4C73-A507-C23CD10D1800}"/>
              </a:ext>
            </a:extLst>
          </p:cNvPr>
          <p:cNvSpPr txBox="1"/>
          <p:nvPr userDrawn="1"/>
        </p:nvSpPr>
        <p:spPr>
          <a:xfrm>
            <a:off x="521719" y="6356351"/>
            <a:ext cx="261629" cy="133349"/>
          </a:xfrm>
          <a:prstGeom prst="rect">
            <a:avLst/>
          </a:prstGeom>
        </p:spPr>
        <p:txBody>
          <a:bodyPr vert="horz" lIns="0" tIns="0" rIns="0" bIns="0" rtlCol="0" anchor="b"/>
          <a:lstStyle>
            <a:defPPr>
              <a:defRPr lang="en-US"/>
            </a:defPPr>
            <a:lvl1pPr>
              <a:defRPr sz="800">
                <a:solidFill>
                  <a:schemeClr val="tx1">
                    <a:tint val="75000"/>
                  </a:schemeClr>
                </a:solidFill>
                <a:latin typeface="Arial" panose="020B0604020202020204" pitchFamily="34" charset="0"/>
                <a:cs typeface="Arial" panose="020B0604020202020204" pitchFamily="34" charset="0"/>
              </a:defRPr>
            </a:lvl1pPr>
          </a:lstStyle>
          <a:p>
            <a:pPr lvl="0"/>
            <a:fld id="{8EBF4A24-E6E7-44AA-A75F-55932A972FC5}" type="slidenum">
              <a:rPr lang="en-US" smtClean="0">
                <a:latin typeface="+mn-lt"/>
              </a:rPr>
              <a:pPr lvl="0"/>
              <a:t>‹#›</a:t>
            </a:fld>
            <a:endParaRPr lang="en-US">
              <a:latin typeface="+mn-lt"/>
            </a:endParaRPr>
          </a:p>
        </p:txBody>
      </p:sp>
      <p:sp>
        <p:nvSpPr>
          <p:cNvPr id="8" name="TextBox 7">
            <a:extLst>
              <a:ext uri="{FF2B5EF4-FFF2-40B4-BE49-F238E27FC236}">
                <a16:creationId xmlns:a16="http://schemas.microsoft.com/office/drawing/2014/main" id="{965D8D82-8069-A5A6-0C7E-89CBEA1F6706}"/>
              </a:ext>
            </a:extLst>
          </p:cNvPr>
          <p:cNvSpPr txBox="1"/>
          <p:nvPr>
            <p:extLst>
              <p:ext uri="{1162E1C5-73C7-4A58-AE30-91384D911F3F}">
                <p184:classification xmlns:p184="http://schemas.microsoft.com/office/powerpoint/2018/4/main" val="hdr"/>
              </p:ext>
            </p:extLst>
          </p:nvPr>
        </p:nvSpPr>
        <p:spPr>
          <a:xfrm>
            <a:off x="190500" y="190500"/>
            <a:ext cx="108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Internal</a:t>
            </a:r>
          </a:p>
        </p:txBody>
      </p:sp>
    </p:spTree>
    <p:extLst>
      <p:ext uri="{BB962C8B-B14F-4D97-AF65-F5344CB8AC3E}">
        <p14:creationId xmlns:p14="http://schemas.microsoft.com/office/powerpoint/2010/main" val="105562748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 id="2147483858" r:id="rId35"/>
    <p:sldLayoutId id="2147483859" r:id="rId36"/>
    <p:sldLayoutId id="2147483860" r:id="rId37"/>
    <p:sldLayoutId id="2147483861" r:id="rId38"/>
    <p:sldLayoutId id="2147483862" r:id="rId39"/>
    <p:sldLayoutId id="2147483863" r:id="rId40"/>
    <p:sldLayoutId id="2147483864" r:id="rId41"/>
    <p:sldLayoutId id="2147483865" r:id="rId42"/>
    <p:sldLayoutId id="2147483866" r:id="rId43"/>
    <p:sldLayoutId id="2147483867" r:id="rId44"/>
    <p:sldLayoutId id="2147483868" r:id="rId45"/>
    <p:sldLayoutId id="2147483869" r:id="rId46"/>
    <p:sldLayoutId id="2147483870" r:id="rId47"/>
    <p:sldLayoutId id="2147483871" r:id="rId48"/>
    <p:sldLayoutId id="2147483872" r:id="rId49"/>
    <p:sldLayoutId id="2147483873" r:id="rId50"/>
    <p:sldLayoutId id="2147483874" r:id="rId51"/>
    <p:sldLayoutId id="2147483875" r:id="rId52"/>
    <p:sldLayoutId id="2147483876" r:id="rId53"/>
    <p:sldLayoutId id="2147483877" r:id="rId54"/>
    <p:sldLayoutId id="2147483878" r:id="rId55"/>
    <p:sldLayoutId id="2147483879" r:id="rId56"/>
    <p:sldLayoutId id="2147483881" r:id="rId57"/>
    <p:sldLayoutId id="2147483882" r:id="rId58"/>
    <p:sldLayoutId id="2147483884" r:id="rId59"/>
    <p:sldLayoutId id="2147483885" r:id="rId60"/>
    <p:sldLayoutId id="2147483886" r:id="rId61"/>
    <p:sldLayoutId id="2147483887" r:id="rId62"/>
    <p:sldLayoutId id="2147483888" r:id="rId63"/>
    <p:sldLayoutId id="2147483889" r:id="rId64"/>
    <p:sldLayoutId id="2147483890" r:id="rId65"/>
    <p:sldLayoutId id="2147483891" r:id="rId66"/>
    <p:sldLayoutId id="2147483892" r:id="rId67"/>
    <p:sldLayoutId id="2147483893" r:id="rId68"/>
    <p:sldLayoutId id="2147483894" r:id="rId69"/>
    <p:sldLayoutId id="2147483895" r:id="rId70"/>
    <p:sldLayoutId id="2147483896" r:id="rId71"/>
    <p:sldLayoutId id="2147483897" r:id="rId72"/>
    <p:sldLayoutId id="2147483898" r:id="rId73"/>
    <p:sldLayoutId id="2147483899" r:id="rId74"/>
    <p:sldLayoutId id="2147483900" r:id="rId75"/>
    <p:sldLayoutId id="2147483901" r:id="rId76"/>
    <p:sldLayoutId id="2147483902" r:id="rId77"/>
    <p:sldLayoutId id="2147483903" r:id="rId78"/>
    <p:sldLayoutId id="2147483904" r:id="rId79"/>
    <p:sldLayoutId id="2147483905" r:id="rId80"/>
    <p:sldLayoutId id="2147483906" r:id="rId81"/>
    <p:sldLayoutId id="2147483907" r:id="rId82"/>
    <p:sldLayoutId id="2147483908" r:id="rId83"/>
    <p:sldLayoutId id="2147483909" r:id="rId84"/>
    <p:sldLayoutId id="2147483910" r:id="rId85"/>
    <p:sldLayoutId id="2147483911" r:id="rId86"/>
    <p:sldLayoutId id="2147483912" r:id="rId87"/>
    <p:sldLayoutId id="2147483913" r:id="rId88"/>
    <p:sldLayoutId id="2147483914" r:id="rId89"/>
    <p:sldLayoutId id="2147483915" r:id="rId90"/>
    <p:sldLayoutId id="2147483916" r:id="rId91"/>
    <p:sldLayoutId id="2147483917" r:id="rId92"/>
    <p:sldLayoutId id="2147483918" r:id="rId93"/>
    <p:sldLayoutId id="2147483919" r:id="rId94"/>
    <p:sldLayoutId id="2147483920" r:id="rId95"/>
    <p:sldLayoutId id="2147483921" r:id="rId96"/>
    <p:sldLayoutId id="2147483922" r:id="rId97"/>
    <p:sldLayoutId id="2147483923" r:id="rId98"/>
    <p:sldLayoutId id="2147483924" r:id="rId99"/>
    <p:sldLayoutId id="2147483925" r:id="rId100"/>
    <p:sldLayoutId id="2147483926" r:id="rId101"/>
    <p:sldLayoutId id="2147483927" r:id="rId102"/>
    <p:sldLayoutId id="2147483928" r:id="rId103"/>
    <p:sldLayoutId id="2147483929" r:id="rId104"/>
    <p:sldLayoutId id="2147483930" r:id="rId105"/>
    <p:sldLayoutId id="2147483931" r:id="rId106"/>
    <p:sldLayoutId id="2147483932" r:id="rId107"/>
    <p:sldLayoutId id="2147483933" r:id="rId108"/>
    <p:sldLayoutId id="2147483934" r:id="rId109"/>
    <p:sldLayoutId id="2147483935" r:id="rId110"/>
    <p:sldLayoutId id="2147483936" r:id="rId111"/>
    <p:sldLayoutId id="2147483937" r:id="rId112"/>
    <p:sldLayoutId id="2147483938" r:id="rId113"/>
    <p:sldLayoutId id="2147483939" r:id="rId114"/>
    <p:sldLayoutId id="2147483940" r:id="rId115"/>
    <p:sldLayoutId id="2147483941" r:id="rId116"/>
    <p:sldLayoutId id="2147483942" r:id="rId117"/>
    <p:sldLayoutId id="2147483943" r:id="rId118"/>
    <p:sldLayoutId id="2147483944" r:id="rId119"/>
    <p:sldLayoutId id="2147483945" r:id="rId120"/>
    <p:sldLayoutId id="2147483946" r:id="rId121"/>
    <p:sldLayoutId id="2147483947" r:id="rId122"/>
    <p:sldLayoutId id="2147483948" r:id="rId123"/>
    <p:sldLayoutId id="2147483949" r:id="rId124"/>
    <p:sldLayoutId id="2147483950" r:id="rId125"/>
    <p:sldLayoutId id="2147483951" r:id="rId126"/>
    <p:sldLayoutId id="2147483953" r:id="rId127"/>
    <p:sldLayoutId id="2147483954" r:id="rId128"/>
    <p:sldLayoutId id="2147483955" r:id="rId129"/>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2">
              <a:lumMod val="50000"/>
            </a:schemeClr>
          </a:solidFill>
          <a:latin typeface="+mn-lt"/>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mn-lt"/>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mn-lt"/>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mn-lt"/>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33">
          <p15:clr>
            <a:srgbClr val="F26B43"/>
          </p15:clr>
        </p15:guide>
        <p15:guide id="9" orient="horz" pos="364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0364F04-C46D-B366-A892-80B876F287D6}"/>
              </a:ext>
            </a:extLst>
          </p:cNvPr>
          <p:cNvGraphicFramePr>
            <a:graphicFrameLocks noChangeAspect="1"/>
          </p:cNvGraphicFramePr>
          <p:nvPr userDrawn="1">
            <p:custDataLst>
              <p:tags r:id="rId5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3" imgW="415" imgH="416" progId="TCLayout.ActiveDocument.1">
                  <p:embed/>
                </p:oleObj>
              </mc:Choice>
              <mc:Fallback>
                <p:oleObj name="think-cell Slide" r:id="rId53" imgW="415" imgH="416" progId="TCLayout.ActiveDocument.1">
                  <p:embed/>
                  <p:pic>
                    <p:nvPicPr>
                      <p:cNvPr id="7" name="Object 6" hidden="1">
                        <a:extLst>
                          <a:ext uri="{FF2B5EF4-FFF2-40B4-BE49-F238E27FC236}">
                            <a16:creationId xmlns:a16="http://schemas.microsoft.com/office/drawing/2014/main" id="{F0364F04-C46D-B366-A892-80B876F287D6}"/>
                          </a:ext>
                        </a:extLst>
                      </p:cNvPr>
                      <p:cNvPicPr/>
                      <p:nvPr/>
                    </p:nvPicPr>
                    <p:blipFill>
                      <a:blip r:embed="rId5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Presentation Template</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
        <p:nvSpPr>
          <p:cNvPr id="8" name="TextBox 7">
            <a:extLst>
              <a:ext uri="{FF2B5EF4-FFF2-40B4-BE49-F238E27FC236}">
                <a16:creationId xmlns:a16="http://schemas.microsoft.com/office/drawing/2014/main" id="{D0295817-DA13-488D-7F68-CBEA4E004915}"/>
              </a:ext>
            </a:extLst>
          </p:cNvPr>
          <p:cNvSpPr txBox="1"/>
          <p:nvPr userDrawn="1">
            <p:extLst>
              <p:ext uri="{1162E1C5-73C7-4A58-AE30-91384D911F3F}">
                <p184:classification xmlns:p184="http://schemas.microsoft.com/office/powerpoint/2018/4/main" val="hdr"/>
              </p:ext>
            </p:extLst>
          </p:nvPr>
        </p:nvSpPr>
        <p:spPr>
          <a:xfrm>
            <a:off x="190500" y="190500"/>
            <a:ext cx="108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Internal</a:t>
            </a:r>
          </a:p>
        </p:txBody>
      </p:sp>
    </p:spTree>
    <p:extLst>
      <p:ext uri="{BB962C8B-B14F-4D97-AF65-F5344CB8AC3E}">
        <p14:creationId xmlns:p14="http://schemas.microsoft.com/office/powerpoint/2010/main" val="159742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6.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50.emf"/><Relationship Id="rId4" Type="http://schemas.openxmlformats.org/officeDocument/2006/relationships/oleObject" Target="../embeddings/oleObject35.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06.xml"/><Relationship Id="rId1" Type="http://schemas.openxmlformats.org/officeDocument/2006/relationships/tags" Target="../tags/tag48.xml"/><Relationship Id="rId4" Type="http://schemas.openxmlformats.org/officeDocument/2006/relationships/image" Target="../media/image5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9.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xml"/><Relationship Id="rId7" Type="http://schemas.openxmlformats.org/officeDocument/2006/relationships/image" Target="../media/image52.emf"/><Relationship Id="rId2" Type="http://schemas.openxmlformats.org/officeDocument/2006/relationships/slideLayout" Target="../slideLayouts/slideLayout101.xml"/><Relationship Id="rId1" Type="http://schemas.openxmlformats.org/officeDocument/2006/relationships/tags" Target="../tags/tag40.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1.emf"/><Relationship Id="rId10" Type="http://schemas.openxmlformats.org/officeDocument/2006/relationships/image" Target="../media/image55.png"/><Relationship Id="rId4" Type="http://schemas.openxmlformats.org/officeDocument/2006/relationships/oleObject" Target="../embeddings/oleObject36.bin"/><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hyperlink" Target="https://gavinet.sharepoint.com/sites/Governance/Board%20Meetings/Forms/AllItems.aspx?csf=1&amp;web=1&amp;e=5JyygA&amp;CID=85503c95%2D7623%2D42f6%2D9050%2D77065d3e4f8b&amp;FolderCTID=0x0120001BF8AEFB3EF6C74EAE13DB00D4A0E6E8&amp;id=%2Fsites%2FGovernance%2FBoard%20Meetings%2FArchives%2DAlliance%20Board%2FBoard%2D2022%2DMtg%2D03%2D7%2D8%20December%202022%2F08%20%2D%20Gavi%E2%80%99s%20Role%20in%20Regional%20and%20African%20Vaccine%20Manufacturing%2Epdf&amp;viewid=8fa47f46%2Df5c4%2D4c69%2D89fc%2Dcf731aa0a6a7&amp;parent=%2Fsites%2FGovernance%2FBoard%20Meetings%2FArchives%2DAlliance%20Board%2FBoard%2D2022%2DMtg%2D03%2D7%2D8%20December%202022" TargetMode="External"/><Relationship Id="rId3" Type="http://schemas.openxmlformats.org/officeDocument/2006/relationships/notesSlide" Target="../notesSlides/notesSlide2.xml"/><Relationship Id="rId7" Type="http://schemas.openxmlformats.org/officeDocument/2006/relationships/hyperlink" Target="https://gavinet.sharepoint.com/sites/Governance/Board%20Meetings/Forms/AllItems.aspx?csf=1&amp;web=1&amp;e=5JyygA&amp;CID=85503c95%2D7623%2D42f6%2D9050%2D77065d3e4f8b&amp;FolderCTID=0x0120001BF8AEFB3EF6C74EAE13DB00D4A0E6E8&amp;id=%2Fsites%2FGovernance%2FBoard%20Meetings%2FArchives%2DAlliance%20Board%2FBoard%2D2022%2DMtg%2D03%2D7%2D8%20December%202022%2F06%20%2D%20Gavi%205%2E1%20%28including%20Pandemic%20Preparedness%20and%20Response%29%20%2Epdf&amp;viewid=8fa47f46%2Df5c4%2D4c69%2D89fc%2Dcf731aa0a6a7&amp;parent=%2Fsites%2FGovernance%2FBoard%20Meetings%2FArchives%2DAlliance%20Board%2FBoard%2D2022%2DMtg%2D03%2D7%2D8%20December%202022" TargetMode="External"/><Relationship Id="rId2" Type="http://schemas.openxmlformats.org/officeDocument/2006/relationships/slideLayout" Target="../slideLayouts/slideLayout101.xml"/><Relationship Id="rId1" Type="http://schemas.openxmlformats.org/officeDocument/2006/relationships/tags" Target="../tags/tag41.xml"/><Relationship Id="rId6" Type="http://schemas.openxmlformats.org/officeDocument/2006/relationships/hyperlink" Target="https://gavinet.sharepoint.com/sites/Governance/Board%20Meetings/Forms/AllItems.aspx?id=%2Fsites%2FGovernance%2FBoard%20Meetings%2FArchives%2DAlliance%20Board%2FBoard%2D2019%2DMtg%2D1%2D26%2D27%20June%202019%2F06%20%2D%20Gavi%205%2E0%5FThe%20Alliances%202021%2D2025%20Strategy%2Epdf&amp;parent=%2Fsites%2FGovernance%2FBoard%20Meetings%2FArchives%2DAlliance%20Board%2FBoard%2D2019%2DMtg%2D1%2D26%2D27%20June%202019" TargetMode="External"/><Relationship Id="rId5" Type="http://schemas.openxmlformats.org/officeDocument/2006/relationships/image" Target="../media/image50.emf"/><Relationship Id="rId4"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0.xml"/><Relationship Id="rId1" Type="http://schemas.openxmlformats.org/officeDocument/2006/relationships/tags" Target="../tags/tag42.xml"/><Relationship Id="rId6" Type="http://schemas.openxmlformats.org/officeDocument/2006/relationships/hyperlink" Target="https://gavinet.sharepoint.com/sites/Governance/Committee%20Meetings/Forms/AllItems.aspx?id=%2Fsites%2FGovernance%2FCommittee%20Meetings%2FAudit%20and%20Finance%20Committee%2FAFC%2D2024%2DMtg%2D2%2D7%20May%202024%2F06a%20%2D%20Annex%20A%20%2D%20Financial%20Forecast%20Additional%20Information%2Epdf&amp;parent=%2Fsites%2FGovernance%2FCommittee%20Meetings%2FAudit%20and%20Finance%20Committee%2FAFC%2D2024%2DMtg%2D2%2D7%20May%202024" TargetMode="External"/><Relationship Id="rId5" Type="http://schemas.openxmlformats.org/officeDocument/2006/relationships/image" Target="../media/image23.emf"/><Relationship Id="rId4" Type="http://schemas.openxmlformats.org/officeDocument/2006/relationships/oleObject" Target="../embeddings/oleObject3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1.xml"/><Relationship Id="rId1" Type="http://schemas.openxmlformats.org/officeDocument/2006/relationships/tags" Target="../tags/tag43.xml"/><Relationship Id="rId6" Type="http://schemas.openxmlformats.org/officeDocument/2006/relationships/image" Target="../media/image57.png"/><Relationship Id="rId5" Type="http://schemas.openxmlformats.org/officeDocument/2006/relationships/image" Target="../media/image23.emf"/><Relationship Id="rId4" Type="http://schemas.openxmlformats.org/officeDocument/2006/relationships/oleObject" Target="../embeddings/oleObject39.bin"/></Relationships>
</file>

<file path=ppt/slides/_rels/slide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3" Type="http://schemas.openxmlformats.org/officeDocument/2006/relationships/notesSlide" Target="../notesSlides/notesSlide5.xml"/><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slideLayout" Target="../slideLayouts/slideLayout101.xml"/><Relationship Id="rId1" Type="http://schemas.openxmlformats.org/officeDocument/2006/relationships/tags" Target="../tags/tag44.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23.emf"/><Relationship Id="rId10" Type="http://schemas.openxmlformats.org/officeDocument/2006/relationships/image" Target="../media/image62.png"/><Relationship Id="rId4" Type="http://schemas.openxmlformats.org/officeDocument/2006/relationships/oleObject" Target="../embeddings/oleObject40.bin"/><Relationship Id="rId9" Type="http://schemas.openxmlformats.org/officeDocument/2006/relationships/image" Target="../media/image61.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2.xml"/><Relationship Id="rId1" Type="http://schemas.openxmlformats.org/officeDocument/2006/relationships/tags" Target="../tags/tag45.xml"/><Relationship Id="rId5" Type="http://schemas.openxmlformats.org/officeDocument/2006/relationships/image" Target="../media/image50.emf"/><Relationship Id="rId4" Type="http://schemas.openxmlformats.org/officeDocument/2006/relationships/oleObject" Target="../embeddings/oleObject4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2.xml"/><Relationship Id="rId1" Type="http://schemas.openxmlformats.org/officeDocument/2006/relationships/tags" Target="../tags/tag46.xml"/><Relationship Id="rId5" Type="http://schemas.openxmlformats.org/officeDocument/2006/relationships/image" Target="../media/image50.emf"/><Relationship Id="rId4" Type="http://schemas.openxmlformats.org/officeDocument/2006/relationships/oleObject" Target="../embeddings/oleObject4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1.xml"/><Relationship Id="rId1" Type="http://schemas.openxmlformats.org/officeDocument/2006/relationships/tags" Target="../tags/tag47.xml"/><Relationship Id="rId5" Type="http://schemas.openxmlformats.org/officeDocument/2006/relationships/image" Target="../media/image23.emf"/><Relationship Id="rId4" Type="http://schemas.openxmlformats.org/officeDocument/2006/relationships/oleObject" Target="../embeddings/oleObject4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1B57570-EA11-38EC-F5D3-920DD2F8E580}"/>
              </a:ext>
            </a:extLst>
          </p:cNvPr>
          <p:cNvGraphicFramePr>
            <a:graphicFrameLocks noChangeAspect="1"/>
          </p:cNvGraphicFramePr>
          <p:nvPr>
            <p:custDataLst>
              <p:tags r:id="rId2"/>
            </p:custDataLst>
            <p:extLst>
              <p:ext uri="{D42A27DB-BD31-4B8C-83A1-F6EECF244321}">
                <p14:modId xmlns:p14="http://schemas.microsoft.com/office/powerpoint/2010/main" val="848182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5" name="think-cell data - do not delete" hidden="1">
                        <a:extLst>
                          <a:ext uri="{FF2B5EF4-FFF2-40B4-BE49-F238E27FC236}">
                            <a16:creationId xmlns:a16="http://schemas.microsoft.com/office/drawing/2014/main" id="{A1B57570-EA11-38EC-F5D3-920DD2F8E5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E7D34C50-FDF5-A149-B8C2-5094AE6F9257}"/>
              </a:ext>
            </a:extLst>
          </p:cNvPr>
          <p:cNvSpPr>
            <a:spLocks noGrp="1"/>
          </p:cNvSpPr>
          <p:nvPr>
            <p:ph type="body" sz="quarter" idx="10"/>
          </p:nvPr>
        </p:nvSpPr>
        <p:spPr>
          <a:xfrm>
            <a:off x="525707" y="4929317"/>
            <a:ext cx="7964947" cy="771916"/>
          </a:xfrm>
        </p:spPr>
        <p:txBody>
          <a:bodyPr vert="horz" lIns="0" tIns="0" rIns="0" bIns="0" rtlCol="0" anchor="t">
            <a:normAutofit/>
          </a:bodyPr>
          <a:lstStyle/>
          <a:p>
            <a:r>
              <a:rPr lang="en-GB" dirty="0">
                <a:latin typeface="Arial"/>
                <a:cs typeface="Arial"/>
              </a:rPr>
              <a:t>Consultations par pays</a:t>
            </a:r>
          </a:p>
          <a:p>
            <a:r>
              <a:rPr lang="en-GB" dirty="0" err="1">
                <a:latin typeface="Arial"/>
                <a:cs typeface="Arial"/>
              </a:rPr>
              <a:t>Septembre</a:t>
            </a:r>
            <a:r>
              <a:rPr lang="en-GB" dirty="0">
                <a:latin typeface="Arial"/>
                <a:cs typeface="Arial"/>
              </a:rPr>
              <a:t> 2024</a:t>
            </a:r>
            <a:endParaRPr lang="en-GB" dirty="0"/>
          </a:p>
        </p:txBody>
      </p:sp>
      <p:sp>
        <p:nvSpPr>
          <p:cNvPr id="3" name="Title 2">
            <a:extLst>
              <a:ext uri="{FF2B5EF4-FFF2-40B4-BE49-F238E27FC236}">
                <a16:creationId xmlns:a16="http://schemas.microsoft.com/office/drawing/2014/main" id="{07C39194-3B34-8B4E-AC20-1EE71A993CAC}"/>
              </a:ext>
            </a:extLst>
          </p:cNvPr>
          <p:cNvSpPr>
            <a:spLocks noGrp="1"/>
          </p:cNvSpPr>
          <p:nvPr>
            <p:ph type="title"/>
          </p:nvPr>
        </p:nvSpPr>
        <p:spPr>
          <a:xfrm>
            <a:off x="521719" y="2362200"/>
            <a:ext cx="11154343" cy="2172015"/>
          </a:xfrm>
        </p:spPr>
        <p:txBody>
          <a:bodyPr vert="horz" anchor="ctr">
            <a:normAutofit/>
          </a:bodyPr>
          <a:lstStyle/>
          <a:p>
            <a:r>
              <a:rPr lang="en-GB" sz="7200" dirty="0">
                <a:latin typeface="Arial"/>
                <a:cs typeface="Arial"/>
              </a:rPr>
              <a:t>Gavi 6.0: </a:t>
            </a:r>
            <a:r>
              <a:rPr lang="fr-FR" sz="7200" dirty="0">
                <a:latin typeface="Arial"/>
                <a:cs typeface="Arial"/>
              </a:rPr>
              <a:t>Évolution des Partenariats de l’Alliance</a:t>
            </a:r>
            <a:endParaRPr lang="en-GB" sz="7200" dirty="0">
              <a:latin typeface="Arial"/>
              <a:cs typeface="Arial"/>
            </a:endParaRPr>
          </a:p>
        </p:txBody>
      </p:sp>
    </p:spTree>
    <p:custDataLst>
      <p:tags r:id="rId1"/>
    </p:custDataLst>
    <p:extLst>
      <p:ext uri="{BB962C8B-B14F-4D97-AF65-F5344CB8AC3E}">
        <p14:creationId xmlns:p14="http://schemas.microsoft.com/office/powerpoint/2010/main" val="879664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930B-D2A8-F7F9-0E3B-7AD38ADE99A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B345335-DFCD-6A62-D03C-E73A49EBD40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6" name="think-cell data - do not delete" hidden="1">
                        <a:extLst>
                          <a:ext uri="{FF2B5EF4-FFF2-40B4-BE49-F238E27FC236}">
                            <a16:creationId xmlns:a16="http://schemas.microsoft.com/office/drawing/2014/main" id="{FB345335-DFCD-6A62-D03C-E73A49EBD40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DE4D85-78EC-B782-762D-C5C1E36FEC20}"/>
              </a:ext>
            </a:extLst>
          </p:cNvPr>
          <p:cNvSpPr>
            <a:spLocks noGrp="1"/>
          </p:cNvSpPr>
          <p:nvPr>
            <p:ph type="title"/>
          </p:nvPr>
        </p:nvSpPr>
        <p:spPr>
          <a:xfrm>
            <a:off x="510987" y="293174"/>
            <a:ext cx="11154344" cy="499167"/>
          </a:xfrm>
        </p:spPr>
        <p:txBody>
          <a:bodyPr vert="horz">
            <a:normAutofit/>
          </a:bodyPr>
          <a:lstStyle/>
          <a:p>
            <a:r>
              <a:rPr lang="en-US" dirty="0">
                <a:latin typeface="Arial"/>
                <a:cs typeface="Arial"/>
              </a:rPr>
              <a:t>Partnerships Review</a:t>
            </a:r>
            <a:endParaRPr lang="en-US" dirty="0"/>
          </a:p>
        </p:txBody>
      </p:sp>
      <p:grpSp>
        <p:nvGrpSpPr>
          <p:cNvPr id="19" name="Group 18">
            <a:extLst>
              <a:ext uri="{FF2B5EF4-FFF2-40B4-BE49-F238E27FC236}">
                <a16:creationId xmlns:a16="http://schemas.microsoft.com/office/drawing/2014/main" id="{44824247-3130-2395-54A9-69560678254B}"/>
              </a:ext>
            </a:extLst>
          </p:cNvPr>
          <p:cNvGrpSpPr/>
          <p:nvPr/>
        </p:nvGrpSpPr>
        <p:grpSpPr>
          <a:xfrm>
            <a:off x="510986" y="1120070"/>
            <a:ext cx="10655395" cy="742950"/>
            <a:chOff x="904875" y="1638299"/>
            <a:chExt cx="10655395" cy="742950"/>
          </a:xfrm>
        </p:grpSpPr>
        <p:sp>
          <p:nvSpPr>
            <p:cNvPr id="9" name="Rectangle 8">
              <a:extLst>
                <a:ext uri="{FF2B5EF4-FFF2-40B4-BE49-F238E27FC236}">
                  <a16:creationId xmlns:a16="http://schemas.microsoft.com/office/drawing/2014/main" id="{D304A6ED-1F44-C362-53CF-9307FC66B093}"/>
                </a:ext>
              </a:extLst>
            </p:cNvPr>
            <p:cNvSpPr/>
            <p:nvPr/>
          </p:nvSpPr>
          <p:spPr>
            <a:xfrm>
              <a:off x="1533525" y="1638299"/>
              <a:ext cx="10026745" cy="74295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200"/>
                </a:spcAft>
              </a:pPr>
              <a:r>
                <a:rPr lang="en-US" sz="2400">
                  <a:solidFill>
                    <a:schemeClr val="tx2">
                      <a:lumMod val="50000"/>
                    </a:schemeClr>
                  </a:solidFill>
                  <a:latin typeface="Arial"/>
                  <a:cs typeface="Arial"/>
                </a:rPr>
                <a:t>Review the current partnership model with focus on supporting the needs of countries </a:t>
              </a:r>
            </a:p>
          </p:txBody>
        </p:sp>
        <p:sp>
          <p:nvSpPr>
            <p:cNvPr id="12" name="Rectangle 11">
              <a:extLst>
                <a:ext uri="{FF2B5EF4-FFF2-40B4-BE49-F238E27FC236}">
                  <a16:creationId xmlns:a16="http://schemas.microsoft.com/office/drawing/2014/main" id="{FC671D31-88AE-A878-6301-7556D35868C0}"/>
                </a:ext>
              </a:extLst>
            </p:cNvPr>
            <p:cNvSpPr/>
            <p:nvPr/>
          </p:nvSpPr>
          <p:spPr>
            <a:xfrm>
              <a:off x="904875" y="1638299"/>
              <a:ext cx="628650" cy="74295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2">
                      <a:lumMod val="50000"/>
                    </a:schemeClr>
                  </a:solidFill>
                  <a:latin typeface="Arial"/>
                  <a:cs typeface="Arial"/>
                </a:rPr>
                <a:t>1</a:t>
              </a:r>
            </a:p>
          </p:txBody>
        </p:sp>
      </p:grpSp>
      <p:grpSp>
        <p:nvGrpSpPr>
          <p:cNvPr id="18" name="Group 17">
            <a:extLst>
              <a:ext uri="{FF2B5EF4-FFF2-40B4-BE49-F238E27FC236}">
                <a16:creationId xmlns:a16="http://schemas.microsoft.com/office/drawing/2014/main" id="{C18843AE-0753-CBF6-FB67-C95995355861}"/>
              </a:ext>
            </a:extLst>
          </p:cNvPr>
          <p:cNvGrpSpPr/>
          <p:nvPr/>
        </p:nvGrpSpPr>
        <p:grpSpPr>
          <a:xfrm>
            <a:off x="510987" y="2188163"/>
            <a:ext cx="10655394" cy="742950"/>
            <a:chOff x="904875" y="2538118"/>
            <a:chExt cx="10655394" cy="742950"/>
          </a:xfrm>
        </p:grpSpPr>
        <p:sp>
          <p:nvSpPr>
            <p:cNvPr id="10" name="Rectangle 9">
              <a:extLst>
                <a:ext uri="{FF2B5EF4-FFF2-40B4-BE49-F238E27FC236}">
                  <a16:creationId xmlns:a16="http://schemas.microsoft.com/office/drawing/2014/main" id="{3D1BC2BB-9328-11CC-63C2-FC0767C9BDFC}"/>
                </a:ext>
              </a:extLst>
            </p:cNvPr>
            <p:cNvSpPr/>
            <p:nvPr/>
          </p:nvSpPr>
          <p:spPr>
            <a:xfrm>
              <a:off x="1533525" y="2538118"/>
              <a:ext cx="10026744" cy="74295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1200"/>
                </a:spcAft>
              </a:pPr>
              <a:r>
                <a:rPr lang="en-US" sz="2400">
                  <a:solidFill>
                    <a:schemeClr val="tx2">
                      <a:lumMod val="50000"/>
                    </a:schemeClr>
                  </a:solidFill>
                  <a:latin typeface="Arial"/>
                  <a:cs typeface="Arial"/>
                </a:rPr>
                <a:t>Co-create partnerships that will drive the attainment of 6.0 strategic goals</a:t>
              </a:r>
            </a:p>
          </p:txBody>
        </p:sp>
        <p:sp>
          <p:nvSpPr>
            <p:cNvPr id="13" name="Rectangle 12">
              <a:extLst>
                <a:ext uri="{FF2B5EF4-FFF2-40B4-BE49-F238E27FC236}">
                  <a16:creationId xmlns:a16="http://schemas.microsoft.com/office/drawing/2014/main" id="{A0DC422C-EFD7-AAED-5B95-F2713212C63E}"/>
                </a:ext>
              </a:extLst>
            </p:cNvPr>
            <p:cNvSpPr/>
            <p:nvPr/>
          </p:nvSpPr>
          <p:spPr>
            <a:xfrm>
              <a:off x="904875" y="2538118"/>
              <a:ext cx="628650" cy="74295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2">
                      <a:lumMod val="50000"/>
                    </a:schemeClr>
                  </a:solidFill>
                  <a:latin typeface="Arial"/>
                  <a:cs typeface="Arial"/>
                </a:rPr>
                <a:t>2</a:t>
              </a:r>
            </a:p>
          </p:txBody>
        </p:sp>
      </p:grpSp>
      <p:grpSp>
        <p:nvGrpSpPr>
          <p:cNvPr id="16" name="Group 15">
            <a:extLst>
              <a:ext uri="{FF2B5EF4-FFF2-40B4-BE49-F238E27FC236}">
                <a16:creationId xmlns:a16="http://schemas.microsoft.com/office/drawing/2014/main" id="{C0BC2906-59C7-2656-E0BF-DE0391AD6267}"/>
              </a:ext>
            </a:extLst>
          </p:cNvPr>
          <p:cNvGrpSpPr/>
          <p:nvPr/>
        </p:nvGrpSpPr>
        <p:grpSpPr>
          <a:xfrm>
            <a:off x="510987" y="3256256"/>
            <a:ext cx="10655394" cy="742950"/>
            <a:chOff x="904875" y="3433468"/>
            <a:chExt cx="10655394" cy="742950"/>
          </a:xfrm>
        </p:grpSpPr>
        <p:sp>
          <p:nvSpPr>
            <p:cNvPr id="3" name="Rectangle 2">
              <a:extLst>
                <a:ext uri="{FF2B5EF4-FFF2-40B4-BE49-F238E27FC236}">
                  <a16:creationId xmlns:a16="http://schemas.microsoft.com/office/drawing/2014/main" id="{2E515B55-4469-49A4-A62D-004AB0B9EA2A}"/>
                </a:ext>
              </a:extLst>
            </p:cNvPr>
            <p:cNvSpPr/>
            <p:nvPr/>
          </p:nvSpPr>
          <p:spPr>
            <a:xfrm>
              <a:off x="1533525" y="3433468"/>
              <a:ext cx="10026744" cy="74295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chemeClr val="tx2">
                      <a:lumMod val="50000"/>
                    </a:schemeClr>
                  </a:solidFill>
                  <a:latin typeface="Arial"/>
                  <a:cs typeface="Arial"/>
                </a:rPr>
                <a:t>Assess and realign partner capabilities at country, regional and global level </a:t>
              </a:r>
              <a:endParaRPr lang="en-US" sz="2400" b="1">
                <a:solidFill>
                  <a:schemeClr val="tx2">
                    <a:lumMod val="50000"/>
                  </a:schemeClr>
                </a:solidFill>
                <a:latin typeface="Arial"/>
                <a:cs typeface="Arial"/>
              </a:endParaRPr>
            </a:p>
          </p:txBody>
        </p:sp>
        <p:sp>
          <p:nvSpPr>
            <p:cNvPr id="14" name="Rectangle 13">
              <a:extLst>
                <a:ext uri="{FF2B5EF4-FFF2-40B4-BE49-F238E27FC236}">
                  <a16:creationId xmlns:a16="http://schemas.microsoft.com/office/drawing/2014/main" id="{CC562BEE-3DA8-1F76-01C8-F4D032DF1D32}"/>
                </a:ext>
              </a:extLst>
            </p:cNvPr>
            <p:cNvSpPr/>
            <p:nvPr/>
          </p:nvSpPr>
          <p:spPr>
            <a:xfrm>
              <a:off x="904875" y="3433468"/>
              <a:ext cx="628650" cy="74295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2">
                      <a:lumMod val="50000"/>
                    </a:schemeClr>
                  </a:solidFill>
                  <a:latin typeface="Arial"/>
                  <a:cs typeface="Arial"/>
                </a:rPr>
                <a:t>3</a:t>
              </a:r>
            </a:p>
          </p:txBody>
        </p:sp>
      </p:grpSp>
      <p:grpSp>
        <p:nvGrpSpPr>
          <p:cNvPr id="17" name="Group 16">
            <a:extLst>
              <a:ext uri="{FF2B5EF4-FFF2-40B4-BE49-F238E27FC236}">
                <a16:creationId xmlns:a16="http://schemas.microsoft.com/office/drawing/2014/main" id="{E332E484-1434-095F-F545-7F407CCF1463}"/>
              </a:ext>
            </a:extLst>
          </p:cNvPr>
          <p:cNvGrpSpPr/>
          <p:nvPr/>
        </p:nvGrpSpPr>
        <p:grpSpPr>
          <a:xfrm>
            <a:off x="510987" y="4324349"/>
            <a:ext cx="10655394" cy="742950"/>
            <a:chOff x="904875" y="4328818"/>
            <a:chExt cx="10655394" cy="742950"/>
          </a:xfrm>
        </p:grpSpPr>
        <p:sp>
          <p:nvSpPr>
            <p:cNvPr id="11" name="Rectangle 10">
              <a:extLst>
                <a:ext uri="{FF2B5EF4-FFF2-40B4-BE49-F238E27FC236}">
                  <a16:creationId xmlns:a16="http://schemas.microsoft.com/office/drawing/2014/main" id="{DF41442F-AE4C-783B-B619-ED00CC7BAC8D}"/>
                </a:ext>
              </a:extLst>
            </p:cNvPr>
            <p:cNvSpPr/>
            <p:nvPr/>
          </p:nvSpPr>
          <p:spPr>
            <a:xfrm>
              <a:off x="1533525" y="4328818"/>
              <a:ext cx="10026744" cy="74295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200"/>
                </a:spcAft>
              </a:pPr>
              <a:r>
                <a:rPr lang="en-US" sz="2400">
                  <a:solidFill>
                    <a:schemeClr val="tx2">
                      <a:lumMod val="50000"/>
                    </a:schemeClr>
                  </a:solidFill>
                  <a:latin typeface="Arial"/>
                  <a:cs typeface="Arial"/>
                </a:rPr>
                <a:t>Establish a process to celebrate wins, sharing of promising practices and escalation</a:t>
              </a:r>
            </a:p>
          </p:txBody>
        </p:sp>
        <p:sp>
          <p:nvSpPr>
            <p:cNvPr id="15" name="Rectangle 14">
              <a:extLst>
                <a:ext uri="{FF2B5EF4-FFF2-40B4-BE49-F238E27FC236}">
                  <a16:creationId xmlns:a16="http://schemas.microsoft.com/office/drawing/2014/main" id="{8F804915-A4F3-5256-E827-11F0C18C52E5}"/>
                </a:ext>
              </a:extLst>
            </p:cNvPr>
            <p:cNvSpPr/>
            <p:nvPr/>
          </p:nvSpPr>
          <p:spPr>
            <a:xfrm>
              <a:off x="904875" y="4328818"/>
              <a:ext cx="628650" cy="74295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2">
                      <a:lumMod val="50000"/>
                    </a:schemeClr>
                  </a:solidFill>
                  <a:latin typeface="Arial"/>
                  <a:cs typeface="Arial"/>
                </a:rPr>
                <a:t>4</a:t>
              </a:r>
            </a:p>
          </p:txBody>
        </p:sp>
      </p:grpSp>
    </p:spTree>
    <p:extLst>
      <p:ext uri="{BB962C8B-B14F-4D97-AF65-F5344CB8AC3E}">
        <p14:creationId xmlns:p14="http://schemas.microsoft.com/office/powerpoint/2010/main" val="330438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F085-1BB2-86CF-5B37-36DAF8D2D973}"/>
              </a:ext>
            </a:extLst>
          </p:cNvPr>
          <p:cNvSpPr>
            <a:spLocks noGrp="1"/>
          </p:cNvSpPr>
          <p:nvPr>
            <p:ph type="title"/>
          </p:nvPr>
        </p:nvSpPr>
        <p:spPr/>
        <p:txBody>
          <a:bodyPr/>
          <a:lstStyle/>
          <a:p>
            <a:r>
              <a:rPr lang="en-US">
                <a:latin typeface="Arial"/>
                <a:cs typeface="Arial"/>
              </a:rPr>
              <a:t>Vision: Gavi 6.0 Partnership Framework</a:t>
            </a:r>
            <a:endParaRPr lang="en-GB"/>
          </a:p>
        </p:txBody>
      </p:sp>
      <p:sp>
        <p:nvSpPr>
          <p:cNvPr id="4" name="Slide Number Placeholder 3">
            <a:extLst>
              <a:ext uri="{FF2B5EF4-FFF2-40B4-BE49-F238E27FC236}">
                <a16:creationId xmlns:a16="http://schemas.microsoft.com/office/drawing/2014/main" id="{78189513-BB19-768C-F4C8-B3C932D07BA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4042D858-6D57-783E-8E5F-D38E40A79C91}"/>
              </a:ext>
            </a:extLst>
          </p:cNvPr>
          <p:cNvSpPr>
            <a:spLocks noGrp="1"/>
          </p:cNvSpPr>
          <p:nvPr>
            <p:ph type="ftr" sz="quarter" idx="11"/>
          </p:nvPr>
        </p:nvSpPr>
        <p:spPr>
          <a:xfrm>
            <a:off x="777566" y="6353142"/>
            <a:ext cx="5957225" cy="1365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tint val="75000"/>
                  </a:srgbClr>
                </a:solidFill>
                <a:effectLst/>
                <a:uLnTx/>
                <a:uFillTx/>
                <a:latin typeface="Arial"/>
                <a:ea typeface="+mn-ea"/>
                <a:cs typeface="Arial"/>
              </a:rPr>
              <a:t>Target Operating Model represents the proposed key shifts to the Gavi Alliance partnership model for Gavi 6.0</a:t>
            </a:r>
            <a:endParaRPr kumimoji="0" lang="en-US"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AC44DA3B-4AFF-9C67-0701-9AE3458AEAEF}"/>
              </a:ext>
            </a:extLst>
          </p:cNvPr>
          <p:cNvGrpSpPr/>
          <p:nvPr/>
        </p:nvGrpSpPr>
        <p:grpSpPr>
          <a:xfrm>
            <a:off x="329609" y="996452"/>
            <a:ext cx="11396172" cy="5081322"/>
            <a:chOff x="329609" y="1196477"/>
            <a:chExt cx="11396172" cy="5081322"/>
          </a:xfrm>
        </p:grpSpPr>
        <p:sp>
          <p:nvSpPr>
            <p:cNvPr id="17" name="Rectangle 16">
              <a:extLst>
                <a:ext uri="{FF2B5EF4-FFF2-40B4-BE49-F238E27FC236}">
                  <a16:creationId xmlns:a16="http://schemas.microsoft.com/office/drawing/2014/main" id="{911AE1B4-6A51-4777-EE6B-746DF743C017}"/>
                </a:ext>
              </a:extLst>
            </p:cNvPr>
            <p:cNvSpPr/>
            <p:nvPr/>
          </p:nvSpPr>
          <p:spPr>
            <a:xfrm>
              <a:off x="521720" y="2565912"/>
              <a:ext cx="1305314" cy="4457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Partnership Outcomes</a:t>
              </a:r>
              <a:endParaRPr kumimoji="0" lang="en-GB"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8" name="Rectangle 17">
              <a:extLst>
                <a:ext uri="{FF2B5EF4-FFF2-40B4-BE49-F238E27FC236}">
                  <a16:creationId xmlns:a16="http://schemas.microsoft.com/office/drawing/2014/main" id="{BA729B19-C833-03F8-A4B7-7604C7311249}"/>
                </a:ext>
              </a:extLst>
            </p:cNvPr>
            <p:cNvSpPr/>
            <p:nvPr/>
          </p:nvSpPr>
          <p:spPr>
            <a:xfrm>
              <a:off x="493635" y="1223080"/>
              <a:ext cx="1313404" cy="4457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Gavi Goals</a:t>
              </a:r>
              <a:endParaRPr kumimoji="0" lang="en-GB"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2" name="Rectangle 11">
              <a:extLst>
                <a:ext uri="{FF2B5EF4-FFF2-40B4-BE49-F238E27FC236}">
                  <a16:creationId xmlns:a16="http://schemas.microsoft.com/office/drawing/2014/main" id="{4B2456DC-0320-6643-F09C-EE2E11924B5B}"/>
                </a:ext>
              </a:extLst>
            </p:cNvPr>
            <p:cNvSpPr/>
            <p:nvPr/>
          </p:nvSpPr>
          <p:spPr>
            <a:xfrm>
              <a:off x="513629" y="3995615"/>
              <a:ext cx="1472487" cy="5958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Target Operating Model</a:t>
              </a:r>
              <a:endParaRPr kumimoji="0" lang="en-GB"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grpSp>
          <p:nvGrpSpPr>
            <p:cNvPr id="38" name="Group 37">
              <a:extLst>
                <a:ext uri="{FF2B5EF4-FFF2-40B4-BE49-F238E27FC236}">
                  <a16:creationId xmlns:a16="http://schemas.microsoft.com/office/drawing/2014/main" id="{FEE9C795-897E-D3B3-9CDD-4A8BE778DEAE}"/>
                </a:ext>
              </a:extLst>
            </p:cNvPr>
            <p:cNvGrpSpPr>
              <a:grpSpLocks noChangeAspect="1"/>
            </p:cNvGrpSpPr>
            <p:nvPr/>
          </p:nvGrpSpPr>
          <p:grpSpPr>
            <a:xfrm>
              <a:off x="2067302" y="4813573"/>
              <a:ext cx="9658478" cy="699319"/>
              <a:chOff x="2732566" y="4813573"/>
              <a:chExt cx="8840001" cy="699319"/>
            </a:xfrm>
          </p:grpSpPr>
          <p:sp>
            <p:nvSpPr>
              <p:cNvPr id="10" name="Rectangle: Rounded Corners 9">
                <a:extLst>
                  <a:ext uri="{FF2B5EF4-FFF2-40B4-BE49-F238E27FC236}">
                    <a16:creationId xmlns:a16="http://schemas.microsoft.com/office/drawing/2014/main" id="{B0618281-065A-8682-F9AB-1BC9442245BD}"/>
                  </a:ext>
                </a:extLst>
              </p:cNvPr>
              <p:cNvSpPr/>
              <p:nvPr/>
            </p:nvSpPr>
            <p:spPr>
              <a:xfrm>
                <a:off x="2732566" y="4813573"/>
                <a:ext cx="8840001" cy="699319"/>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267"/>
                  </a:spcBef>
                  <a:spcAft>
                    <a:spcPts val="0"/>
                  </a:spcAft>
                  <a:buClrTx/>
                  <a:buSzPct val="100000"/>
                  <a:buFontTx/>
                  <a:buNone/>
                  <a:tabLst/>
                  <a:defRPr/>
                </a:pPr>
                <a:endParaRPr kumimoji="0" lang="en-GB"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604AC3B8-4DE1-713C-03F7-5DF10DFC5927}"/>
                  </a:ext>
                </a:extLst>
              </p:cNvPr>
              <p:cNvSpPr/>
              <p:nvPr/>
            </p:nvSpPr>
            <p:spPr>
              <a:xfrm>
                <a:off x="2732566" y="4935228"/>
                <a:ext cx="1554299" cy="444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Core principles</a:t>
                </a:r>
                <a:endParaRPr kumimoji="0" lang="en-GB" sz="11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9" name="Rectangle 28">
                <a:extLst>
                  <a:ext uri="{FF2B5EF4-FFF2-40B4-BE49-F238E27FC236}">
                    <a16:creationId xmlns:a16="http://schemas.microsoft.com/office/drawing/2014/main" id="{672C81B0-730C-95AB-755B-2558949F355D}"/>
                  </a:ext>
                </a:extLst>
              </p:cNvPr>
              <p:cNvSpPr/>
              <p:nvPr/>
            </p:nvSpPr>
            <p:spPr>
              <a:xfrm>
                <a:off x="4600376" y="4934510"/>
                <a:ext cx="1567275" cy="445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Shared purpose and positive intention</a:t>
                </a:r>
                <a:endParaRPr kumimoji="0" lang="en-GB"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0" name="Rectangle 29">
                <a:extLst>
                  <a:ext uri="{FF2B5EF4-FFF2-40B4-BE49-F238E27FC236}">
                    <a16:creationId xmlns:a16="http://schemas.microsoft.com/office/drawing/2014/main" id="{77514461-638A-E4EC-A661-3AE77511FB7F}"/>
                  </a:ext>
                </a:extLst>
              </p:cNvPr>
              <p:cNvSpPr/>
              <p:nvPr/>
            </p:nvSpPr>
            <p:spPr>
              <a:xfrm>
                <a:off x="6224051" y="4934510"/>
                <a:ext cx="1567275" cy="445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Respect and trust</a:t>
                </a:r>
                <a:endParaRPr kumimoji="0" lang="en-GB"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1" name="Rectangle 30">
                <a:extLst>
                  <a:ext uri="{FF2B5EF4-FFF2-40B4-BE49-F238E27FC236}">
                    <a16:creationId xmlns:a16="http://schemas.microsoft.com/office/drawing/2014/main" id="{496D0459-9407-65D9-D259-DAC89264FDE4}"/>
                  </a:ext>
                </a:extLst>
              </p:cNvPr>
              <p:cNvSpPr/>
              <p:nvPr/>
            </p:nvSpPr>
            <p:spPr>
              <a:xfrm>
                <a:off x="7847726" y="4934510"/>
                <a:ext cx="1567275" cy="445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Impact and accountability</a:t>
                </a:r>
                <a:endParaRPr kumimoji="0" lang="en-GB"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2" name="Rectangle 31">
                <a:extLst>
                  <a:ext uri="{FF2B5EF4-FFF2-40B4-BE49-F238E27FC236}">
                    <a16:creationId xmlns:a16="http://schemas.microsoft.com/office/drawing/2014/main" id="{38EFDCE0-BDBA-B398-3AE3-855BBFE500EF}"/>
                  </a:ext>
                </a:extLst>
              </p:cNvPr>
              <p:cNvSpPr/>
              <p:nvPr/>
            </p:nvSpPr>
            <p:spPr>
              <a:xfrm>
                <a:off x="9471401" y="4934510"/>
                <a:ext cx="1567275" cy="445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Adaptive and learning mindset</a:t>
                </a:r>
                <a:endParaRPr kumimoji="0" lang="en-GB"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grpSp>
          <p:nvGrpSpPr>
            <p:cNvPr id="40" name="Group 39">
              <a:extLst>
                <a:ext uri="{FF2B5EF4-FFF2-40B4-BE49-F238E27FC236}">
                  <a16:creationId xmlns:a16="http://schemas.microsoft.com/office/drawing/2014/main" id="{DEE10CAB-EDF8-AFDB-3F32-688BEC1F6F7C}"/>
                </a:ext>
              </a:extLst>
            </p:cNvPr>
            <p:cNvGrpSpPr/>
            <p:nvPr/>
          </p:nvGrpSpPr>
          <p:grpSpPr>
            <a:xfrm>
              <a:off x="2067302" y="5578443"/>
              <a:ext cx="9658478" cy="699356"/>
              <a:chOff x="2732566" y="5578443"/>
              <a:chExt cx="8840001" cy="699356"/>
            </a:xfrm>
          </p:grpSpPr>
          <p:sp>
            <p:nvSpPr>
              <p:cNvPr id="24" name="Rectangle: Rounded Corners 23">
                <a:extLst>
                  <a:ext uri="{FF2B5EF4-FFF2-40B4-BE49-F238E27FC236}">
                    <a16:creationId xmlns:a16="http://schemas.microsoft.com/office/drawing/2014/main" id="{3713DBD8-A822-244F-ED19-83D2417848A1}"/>
                  </a:ext>
                </a:extLst>
              </p:cNvPr>
              <p:cNvSpPr/>
              <p:nvPr/>
            </p:nvSpPr>
            <p:spPr>
              <a:xfrm>
                <a:off x="2732566" y="5578443"/>
                <a:ext cx="8840001" cy="699356"/>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267"/>
                  </a:spcBef>
                  <a:spcAft>
                    <a:spcPts val="0"/>
                  </a:spcAft>
                  <a:buClrTx/>
                  <a:buSzPct val="100000"/>
                  <a:buFontTx/>
                  <a:buNone/>
                  <a:tabLst/>
                  <a:defRPr/>
                </a:pPr>
                <a:endParaRPr kumimoji="0" lang="en-GB"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CFE2C13A-9C71-523B-0E8C-80CF9D0B03E9}"/>
                  </a:ext>
                </a:extLst>
              </p:cNvPr>
              <p:cNvSpPr/>
              <p:nvPr/>
            </p:nvSpPr>
            <p:spPr>
              <a:xfrm>
                <a:off x="4624467" y="5723013"/>
                <a:ext cx="947426" cy="4829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Long-term funding</a:t>
                </a:r>
                <a:endParaRPr kumimoji="0" lang="en-GB"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6" name="Rectangle 25">
                <a:extLst>
                  <a:ext uri="{FF2B5EF4-FFF2-40B4-BE49-F238E27FC236}">
                    <a16:creationId xmlns:a16="http://schemas.microsoft.com/office/drawing/2014/main" id="{CB4DE401-9B7B-0D88-3D7C-268EC11D33D6}"/>
                  </a:ext>
                </a:extLst>
              </p:cNvPr>
              <p:cNvSpPr/>
              <p:nvPr/>
            </p:nvSpPr>
            <p:spPr>
              <a:xfrm>
                <a:off x="7143332" y="5720116"/>
                <a:ext cx="1339364" cy="445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Grant Agreements</a:t>
                </a:r>
                <a:endParaRPr kumimoji="0" lang="en-GB"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7" name="Rectangle 26">
                <a:extLst>
                  <a:ext uri="{FF2B5EF4-FFF2-40B4-BE49-F238E27FC236}">
                    <a16:creationId xmlns:a16="http://schemas.microsoft.com/office/drawing/2014/main" id="{8CA64A68-833D-33BF-AB68-AC6F35C2AE1D}"/>
                  </a:ext>
                </a:extLst>
              </p:cNvPr>
              <p:cNvSpPr/>
              <p:nvPr/>
            </p:nvSpPr>
            <p:spPr>
              <a:xfrm>
                <a:off x="8513955" y="5720116"/>
                <a:ext cx="1475226" cy="4376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Service Agreements</a:t>
                </a:r>
                <a:endParaRPr kumimoji="0" lang="en-GB"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8" name="Rectangle 27">
                <a:extLst>
                  <a:ext uri="{FF2B5EF4-FFF2-40B4-BE49-F238E27FC236}">
                    <a16:creationId xmlns:a16="http://schemas.microsoft.com/office/drawing/2014/main" id="{C4081F23-09EF-0578-B7C7-595708638204}"/>
                  </a:ext>
                </a:extLst>
              </p:cNvPr>
              <p:cNvSpPr/>
              <p:nvPr/>
            </p:nvSpPr>
            <p:spPr>
              <a:xfrm>
                <a:off x="10020440" y="5726981"/>
                <a:ext cx="1398927" cy="4307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CSO Fund Manager</a:t>
                </a:r>
                <a:endParaRPr kumimoji="0" lang="en-GB"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4" name="Rectangle 33">
                <a:extLst>
                  <a:ext uri="{FF2B5EF4-FFF2-40B4-BE49-F238E27FC236}">
                    <a16:creationId xmlns:a16="http://schemas.microsoft.com/office/drawing/2014/main" id="{61B11AC2-5FBE-F45C-D263-2787E88FF91D}"/>
                  </a:ext>
                </a:extLst>
              </p:cNvPr>
              <p:cNvSpPr/>
              <p:nvPr/>
            </p:nvSpPr>
            <p:spPr>
              <a:xfrm>
                <a:off x="2732566" y="5748795"/>
                <a:ext cx="1554299" cy="368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Instruments &amp; Tools</a:t>
                </a:r>
                <a:endParaRPr kumimoji="0" lang="en-GB" sz="11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5" name="Rectangle 34">
                <a:extLst>
                  <a:ext uri="{FF2B5EF4-FFF2-40B4-BE49-F238E27FC236}">
                    <a16:creationId xmlns:a16="http://schemas.microsoft.com/office/drawing/2014/main" id="{68E4E54C-B975-0E27-13C0-3AB2266E6319}"/>
                  </a:ext>
                </a:extLst>
              </p:cNvPr>
              <p:cNvSpPr/>
              <p:nvPr/>
            </p:nvSpPr>
            <p:spPr>
              <a:xfrm>
                <a:off x="5605588" y="5720116"/>
                <a:ext cx="1509996" cy="4829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Partner Engagement Framework</a:t>
                </a:r>
                <a:endParaRPr kumimoji="0" lang="en-GB" sz="11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36" name="Rectangle 35">
              <a:extLst>
                <a:ext uri="{FF2B5EF4-FFF2-40B4-BE49-F238E27FC236}">
                  <a16:creationId xmlns:a16="http://schemas.microsoft.com/office/drawing/2014/main" id="{C3C1481C-E3D7-601A-C596-11B62D6A8D7C}"/>
                </a:ext>
              </a:extLst>
            </p:cNvPr>
            <p:cNvSpPr/>
            <p:nvPr/>
          </p:nvSpPr>
          <p:spPr>
            <a:xfrm>
              <a:off x="515936" y="5240049"/>
              <a:ext cx="1311098" cy="4004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Partnership Foundation</a:t>
              </a:r>
              <a:endParaRPr kumimoji="0" lang="en-GB"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grpSp>
          <p:nvGrpSpPr>
            <p:cNvPr id="48" name="Group 47">
              <a:extLst>
                <a:ext uri="{FF2B5EF4-FFF2-40B4-BE49-F238E27FC236}">
                  <a16:creationId xmlns:a16="http://schemas.microsoft.com/office/drawing/2014/main" id="{2EB67630-2FA5-AF29-2CBE-7D25884E9CFB}"/>
                </a:ext>
              </a:extLst>
            </p:cNvPr>
            <p:cNvGrpSpPr/>
            <p:nvPr/>
          </p:nvGrpSpPr>
          <p:grpSpPr>
            <a:xfrm>
              <a:off x="4460862" y="2024955"/>
              <a:ext cx="2364278" cy="1747750"/>
              <a:chOff x="4631161" y="2085115"/>
              <a:chExt cx="2265498" cy="1747750"/>
            </a:xfrm>
          </p:grpSpPr>
          <p:sp>
            <p:nvSpPr>
              <p:cNvPr id="21" name="Rectangle: Rounded Corners 20">
                <a:extLst>
                  <a:ext uri="{FF2B5EF4-FFF2-40B4-BE49-F238E27FC236}">
                    <a16:creationId xmlns:a16="http://schemas.microsoft.com/office/drawing/2014/main" id="{9916608D-F974-607B-E267-7A4CEAB31327}"/>
                  </a:ext>
                </a:extLst>
              </p:cNvPr>
              <p:cNvSpPr/>
              <p:nvPr/>
            </p:nvSpPr>
            <p:spPr>
              <a:xfrm>
                <a:off x="4631161" y="2586935"/>
                <a:ext cx="2265498" cy="124593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Strengths and capabilities of each partner appropriately leveraged to efficiently respond to the needs of country governments as “One Alliance” and achieve our shared mission</a:t>
                </a:r>
              </a:p>
            </p:txBody>
          </p:sp>
          <p:sp>
            <p:nvSpPr>
              <p:cNvPr id="43" name="Rectangle 42">
                <a:extLst>
                  <a:ext uri="{FF2B5EF4-FFF2-40B4-BE49-F238E27FC236}">
                    <a16:creationId xmlns:a16="http://schemas.microsoft.com/office/drawing/2014/main" id="{84B0466E-4B7D-B1E2-E801-F82FF4737B85}"/>
                  </a:ext>
                </a:extLst>
              </p:cNvPr>
              <p:cNvSpPr/>
              <p:nvPr/>
            </p:nvSpPr>
            <p:spPr>
              <a:xfrm>
                <a:off x="4631161" y="2085115"/>
                <a:ext cx="2265498" cy="4515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Improved coordination and management</a:t>
                </a:r>
                <a:endParaRPr kumimoji="0" lang="en-GB" sz="14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endParaRPr>
              </a:p>
            </p:txBody>
          </p:sp>
        </p:grpSp>
        <p:sp>
          <p:nvSpPr>
            <p:cNvPr id="55" name="Rectangle 54">
              <a:extLst>
                <a:ext uri="{FF2B5EF4-FFF2-40B4-BE49-F238E27FC236}">
                  <a16:creationId xmlns:a16="http://schemas.microsoft.com/office/drawing/2014/main" id="{40156757-6326-FECD-402A-79BFAB99A6ED}"/>
                </a:ext>
              </a:extLst>
            </p:cNvPr>
            <p:cNvSpPr/>
            <p:nvPr/>
          </p:nvSpPr>
          <p:spPr>
            <a:xfrm>
              <a:off x="6882173" y="1807609"/>
              <a:ext cx="2431871" cy="1949654"/>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85AD7B22-E630-45E8-C1B6-E5B55685EFF7}"/>
                </a:ext>
              </a:extLst>
            </p:cNvPr>
            <p:cNvGrpSpPr/>
            <p:nvPr/>
          </p:nvGrpSpPr>
          <p:grpSpPr>
            <a:xfrm>
              <a:off x="6917190" y="2007789"/>
              <a:ext cx="2361837" cy="1701085"/>
              <a:chOff x="6963971" y="2072990"/>
              <a:chExt cx="2265717" cy="1757972"/>
            </a:xfrm>
            <a:solidFill>
              <a:schemeClr val="bg1"/>
            </a:solidFill>
          </p:grpSpPr>
          <p:sp>
            <p:nvSpPr>
              <p:cNvPr id="22" name="Rectangle: Rounded Corners 21">
                <a:extLst>
                  <a:ext uri="{FF2B5EF4-FFF2-40B4-BE49-F238E27FC236}">
                    <a16:creationId xmlns:a16="http://schemas.microsoft.com/office/drawing/2014/main" id="{96F4C896-A385-ACD1-C1E9-9420A85E60FD}"/>
                  </a:ext>
                </a:extLst>
              </p:cNvPr>
              <p:cNvSpPr/>
              <p:nvPr/>
            </p:nvSpPr>
            <p:spPr>
              <a:xfrm>
                <a:off x="6964190" y="2585032"/>
                <a:ext cx="2265498" cy="12459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Institutionalized mechanisms to foster mutual accountability across the alliance partners and support optimal implementation of country EPI priorities </a:t>
                </a:r>
              </a:p>
            </p:txBody>
          </p:sp>
          <p:sp>
            <p:nvSpPr>
              <p:cNvPr id="44" name="Rectangle 43">
                <a:extLst>
                  <a:ext uri="{FF2B5EF4-FFF2-40B4-BE49-F238E27FC236}">
                    <a16:creationId xmlns:a16="http://schemas.microsoft.com/office/drawing/2014/main" id="{1ABA46A1-C7E8-C130-6141-907408693F53}"/>
                  </a:ext>
                </a:extLst>
              </p:cNvPr>
              <p:cNvSpPr/>
              <p:nvPr/>
            </p:nvSpPr>
            <p:spPr>
              <a:xfrm>
                <a:off x="6963971" y="2072990"/>
                <a:ext cx="2265497" cy="45157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Driving mutual accountability</a:t>
                </a:r>
                <a:endParaRPr kumimoji="0" lang="en-GB" sz="14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endParaRPr>
              </a:p>
            </p:txBody>
          </p:sp>
        </p:grpSp>
        <p:grpSp>
          <p:nvGrpSpPr>
            <p:cNvPr id="57" name="Group 56">
              <a:extLst>
                <a:ext uri="{FF2B5EF4-FFF2-40B4-BE49-F238E27FC236}">
                  <a16:creationId xmlns:a16="http://schemas.microsoft.com/office/drawing/2014/main" id="{B8797DA9-70A6-E26F-2924-FF5EE660AD83}"/>
                </a:ext>
              </a:extLst>
            </p:cNvPr>
            <p:cNvGrpSpPr>
              <a:grpSpLocks noChangeAspect="1"/>
            </p:cNvGrpSpPr>
            <p:nvPr/>
          </p:nvGrpSpPr>
          <p:grpSpPr>
            <a:xfrm>
              <a:off x="9357554" y="1804022"/>
              <a:ext cx="2358042" cy="1956829"/>
              <a:chOff x="9255946" y="1899081"/>
              <a:chExt cx="2431872" cy="2014854"/>
            </a:xfrm>
            <a:solidFill>
              <a:schemeClr val="bg1"/>
            </a:solidFill>
          </p:grpSpPr>
          <p:sp>
            <p:nvSpPr>
              <p:cNvPr id="56" name="Rectangle 55">
                <a:extLst>
                  <a:ext uri="{FF2B5EF4-FFF2-40B4-BE49-F238E27FC236}">
                    <a16:creationId xmlns:a16="http://schemas.microsoft.com/office/drawing/2014/main" id="{9945DBFE-3D55-36BA-1985-036D07E2CDA5}"/>
                  </a:ext>
                </a:extLst>
              </p:cNvPr>
              <p:cNvSpPr/>
              <p:nvPr/>
            </p:nvSpPr>
            <p:spPr>
              <a:xfrm>
                <a:off x="9255946" y="1899081"/>
                <a:ext cx="2431871" cy="2014854"/>
              </a:xfrm>
              <a:prstGeom prst="rect">
                <a:avLst/>
              </a:prstGeom>
              <a:grp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0" name="Group 49">
                <a:extLst>
                  <a:ext uri="{FF2B5EF4-FFF2-40B4-BE49-F238E27FC236}">
                    <a16:creationId xmlns:a16="http://schemas.microsoft.com/office/drawing/2014/main" id="{2F2B1908-B647-91CB-7A24-609CC261EB0F}"/>
                  </a:ext>
                </a:extLst>
              </p:cNvPr>
              <p:cNvGrpSpPr/>
              <p:nvPr/>
            </p:nvGrpSpPr>
            <p:grpSpPr>
              <a:xfrm>
                <a:off x="9309022" y="2083212"/>
                <a:ext cx="2378796" cy="1753414"/>
                <a:chOff x="9309022" y="2083212"/>
                <a:chExt cx="2378796" cy="1753414"/>
              </a:xfrm>
              <a:grpFill/>
            </p:grpSpPr>
            <p:sp>
              <p:nvSpPr>
                <p:cNvPr id="23" name="Rectangle: Rounded Corners 22">
                  <a:extLst>
                    <a:ext uri="{FF2B5EF4-FFF2-40B4-BE49-F238E27FC236}">
                      <a16:creationId xmlns:a16="http://schemas.microsoft.com/office/drawing/2014/main" id="{573A0FC1-BAF7-2095-46C6-679E550A283C}"/>
                    </a:ext>
                  </a:extLst>
                </p:cNvPr>
                <p:cNvSpPr/>
                <p:nvPr/>
              </p:nvSpPr>
              <p:spPr>
                <a:xfrm>
                  <a:off x="9309022" y="2585032"/>
                  <a:ext cx="2378796" cy="125159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Collaborative processes to ensure consistent and transparent engagement of Alliance partners, and in planning, decision-making, policy development and resource allocation</a:t>
                  </a:r>
                </a:p>
              </p:txBody>
            </p:sp>
            <p:sp>
              <p:nvSpPr>
                <p:cNvPr id="45" name="Rectangle 44">
                  <a:extLst>
                    <a:ext uri="{FF2B5EF4-FFF2-40B4-BE49-F238E27FC236}">
                      <a16:creationId xmlns:a16="http://schemas.microsoft.com/office/drawing/2014/main" id="{72474E79-E2E6-D9C3-6900-1D676BCB73C2}"/>
                    </a:ext>
                  </a:extLst>
                </p:cNvPr>
                <p:cNvSpPr/>
                <p:nvPr/>
              </p:nvSpPr>
              <p:spPr>
                <a:xfrm>
                  <a:off x="9309023" y="2083212"/>
                  <a:ext cx="2349433" cy="44657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Openness and transparency</a:t>
                  </a:r>
                  <a:endParaRPr kumimoji="0" lang="en-GB" sz="14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endParaRPr>
                </a:p>
              </p:txBody>
            </p:sp>
          </p:grpSp>
        </p:grpSp>
        <p:grpSp>
          <p:nvGrpSpPr>
            <p:cNvPr id="59" name="Group 58">
              <a:extLst>
                <a:ext uri="{FF2B5EF4-FFF2-40B4-BE49-F238E27FC236}">
                  <a16:creationId xmlns:a16="http://schemas.microsoft.com/office/drawing/2014/main" id="{F95AD485-8D94-6F88-15FD-A1A2E099739E}"/>
                </a:ext>
              </a:extLst>
            </p:cNvPr>
            <p:cNvGrpSpPr>
              <a:grpSpLocks noChangeAspect="1"/>
            </p:cNvGrpSpPr>
            <p:nvPr/>
          </p:nvGrpSpPr>
          <p:grpSpPr>
            <a:xfrm>
              <a:off x="2035278" y="1804022"/>
              <a:ext cx="2358042" cy="1956829"/>
              <a:chOff x="2175443" y="1903228"/>
              <a:chExt cx="2427965" cy="2014854"/>
            </a:xfrm>
            <a:solidFill>
              <a:schemeClr val="bg1"/>
            </a:solidFill>
          </p:grpSpPr>
          <p:sp>
            <p:nvSpPr>
              <p:cNvPr id="53" name="Rectangle 52">
                <a:extLst>
                  <a:ext uri="{FF2B5EF4-FFF2-40B4-BE49-F238E27FC236}">
                    <a16:creationId xmlns:a16="http://schemas.microsoft.com/office/drawing/2014/main" id="{AC15A3D2-31B4-E330-CAB2-EF8E37AF51F6}"/>
                  </a:ext>
                </a:extLst>
              </p:cNvPr>
              <p:cNvSpPr/>
              <p:nvPr/>
            </p:nvSpPr>
            <p:spPr>
              <a:xfrm>
                <a:off x="2175443" y="1903228"/>
                <a:ext cx="2427965" cy="2014854"/>
              </a:xfrm>
              <a:prstGeom prst="rect">
                <a:avLst/>
              </a:prstGeom>
              <a:grp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A63B39EF-9E9B-8DD0-4FF1-CFB07E452F79}"/>
                  </a:ext>
                </a:extLst>
              </p:cNvPr>
              <p:cNvGrpSpPr/>
              <p:nvPr/>
            </p:nvGrpSpPr>
            <p:grpSpPr>
              <a:xfrm>
                <a:off x="2282476" y="2011037"/>
                <a:ext cx="2265498" cy="1821829"/>
                <a:chOff x="2298350" y="2011037"/>
                <a:chExt cx="2265498" cy="1821829"/>
              </a:xfrm>
              <a:grpFill/>
            </p:grpSpPr>
            <p:sp>
              <p:nvSpPr>
                <p:cNvPr id="20" name="Rectangle: Rounded Corners 19">
                  <a:extLst>
                    <a:ext uri="{FF2B5EF4-FFF2-40B4-BE49-F238E27FC236}">
                      <a16:creationId xmlns:a16="http://schemas.microsoft.com/office/drawing/2014/main" id="{314D5B34-5BB7-DD9A-A8D0-89698377CC84}"/>
                    </a:ext>
                  </a:extLst>
                </p:cNvPr>
                <p:cNvSpPr/>
                <p:nvPr/>
              </p:nvSpPr>
              <p:spPr>
                <a:xfrm>
                  <a:off x="2298350" y="2586936"/>
                  <a:ext cx="2265498" cy="12459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Results-driven implementation and simplified performance monitoring that generates actionable insights and drives evidence-based decision-making</a:t>
                  </a:r>
                </a:p>
              </p:txBody>
            </p:sp>
            <p:sp>
              <p:nvSpPr>
                <p:cNvPr id="51" name="Rectangle: Rounded Corners 50">
                  <a:extLst>
                    <a:ext uri="{FF2B5EF4-FFF2-40B4-BE49-F238E27FC236}">
                      <a16:creationId xmlns:a16="http://schemas.microsoft.com/office/drawing/2014/main" id="{EE41853B-7D84-F79A-0717-25BE16B54B99}"/>
                    </a:ext>
                  </a:extLst>
                </p:cNvPr>
                <p:cNvSpPr/>
                <p:nvPr/>
              </p:nvSpPr>
              <p:spPr>
                <a:xfrm>
                  <a:off x="2298350" y="2011037"/>
                  <a:ext cx="2253256" cy="592215"/>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267"/>
                    </a:spcBef>
                    <a:spcAft>
                      <a:spcPts val="0"/>
                    </a:spcAft>
                    <a:buClrTx/>
                    <a:buSzPct val="100000"/>
                    <a:buFontTx/>
                    <a:buNone/>
                    <a:tabLst/>
                    <a:defRPr/>
                  </a:pPr>
                  <a:r>
                    <a:rPr kumimoji="0" lang="en-US" sz="14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Results-focused</a:t>
                  </a:r>
                  <a:endParaRPr kumimoji="0" lang="en-GB" sz="14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endParaRPr>
                </a:p>
              </p:txBody>
            </p:sp>
          </p:grpSp>
        </p:grpSp>
        <p:sp>
          <p:nvSpPr>
            <p:cNvPr id="54" name="Rectangle 53">
              <a:extLst>
                <a:ext uri="{FF2B5EF4-FFF2-40B4-BE49-F238E27FC236}">
                  <a16:creationId xmlns:a16="http://schemas.microsoft.com/office/drawing/2014/main" id="{5814B74B-C486-4202-4E30-79ADBB32FC92}"/>
                </a:ext>
              </a:extLst>
            </p:cNvPr>
            <p:cNvSpPr>
              <a:spLocks noChangeAspect="1"/>
            </p:cNvSpPr>
            <p:nvPr/>
          </p:nvSpPr>
          <p:spPr>
            <a:xfrm>
              <a:off x="4476616" y="1807610"/>
              <a:ext cx="2358259" cy="1949654"/>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57408FEF-1EFC-D674-A25B-AC020AE69B59}"/>
                </a:ext>
              </a:extLst>
            </p:cNvPr>
            <p:cNvGrpSpPr/>
            <p:nvPr/>
          </p:nvGrpSpPr>
          <p:grpSpPr>
            <a:xfrm>
              <a:off x="4465110" y="1196477"/>
              <a:ext cx="2361836" cy="650003"/>
              <a:chOff x="1112814" y="3607932"/>
              <a:chExt cx="2361557" cy="650003"/>
            </a:xfrm>
          </p:grpSpPr>
          <p:sp>
            <p:nvSpPr>
              <p:cNvPr id="67" name="Rectangle: Rounded Corners 66">
                <a:extLst>
                  <a:ext uri="{FF2B5EF4-FFF2-40B4-BE49-F238E27FC236}">
                    <a16:creationId xmlns:a16="http://schemas.microsoft.com/office/drawing/2014/main" id="{45452F86-B2B2-9FDD-FDF5-A4318DC19884}"/>
                  </a:ext>
                </a:extLst>
              </p:cNvPr>
              <p:cNvSpPr/>
              <p:nvPr/>
            </p:nvSpPr>
            <p:spPr>
              <a:xfrm rot="16200000">
                <a:off x="2047073" y="2673673"/>
                <a:ext cx="493039" cy="2361557"/>
              </a:xfrm>
              <a:prstGeom prst="roundRect">
                <a:avLst/>
              </a:prstGeom>
              <a:solidFill>
                <a:srgbClr val="ED0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68" name="object 5">
                <a:extLst>
                  <a:ext uri="{FF2B5EF4-FFF2-40B4-BE49-F238E27FC236}">
                    <a16:creationId xmlns:a16="http://schemas.microsoft.com/office/drawing/2014/main" id="{3E24C5CA-3A81-ACBA-9460-D6581E4E13FE}"/>
                  </a:ext>
                </a:extLst>
              </p:cNvPr>
              <p:cNvSpPr txBox="1"/>
              <p:nvPr/>
            </p:nvSpPr>
            <p:spPr>
              <a:xfrm>
                <a:off x="1414131" y="3655862"/>
                <a:ext cx="1968096" cy="427711"/>
              </a:xfrm>
              <a:prstGeom prst="rect">
                <a:avLst/>
              </a:prstGeom>
            </p:spPr>
            <p:txBody>
              <a:bodyPr vert="horz" wrap="square" lIns="0" tIns="12095" rIns="0" bIns="0" rtlCol="0" anchor="t">
                <a:spAutoFit/>
              </a:bodyPr>
              <a:lstStyle/>
              <a:p>
                <a:pPr marL="12095" marR="4838" lvl="0" indent="0" algn="l" defTabSz="870875" rtl="0" eaLnBrk="1" fontAlgn="auto" latinLnBrk="0" hangingPunct="1">
                  <a:lnSpc>
                    <a:spcPct val="100000"/>
                  </a:lnSpc>
                  <a:spcBef>
                    <a:spcPts val="95"/>
                  </a:spcBef>
                  <a:spcAft>
                    <a:spcPts val="0"/>
                  </a:spcAft>
                  <a:buClrTx/>
                  <a:buSzTx/>
                  <a:buFontTx/>
                  <a:buNone/>
                  <a:tabLst/>
                  <a:defRPr/>
                </a:pPr>
                <a:r>
                  <a:rPr kumimoji="0" lang="en-GB" sz="900" b="1" i="0" u="none" strike="noStrike" kern="0" cap="none" spc="-19"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STRENGTHEN</a:t>
                </a:r>
                <a:r>
                  <a:rPr kumimoji="0" lang="en-GB" sz="900" b="1" i="0" u="none" strike="noStrike" kern="0" cap="none" spc="38"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900" b="1" i="0" u="none" strike="noStrike" kern="0" cap="none" spc="-1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HEALTH </a:t>
                </a:r>
                <a:r>
                  <a:rPr kumimoji="0" lang="en-GB" sz="900" b="1" i="0" u="none" strike="noStrike" kern="0" cap="none" spc="-19"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SYSTEMS</a:t>
                </a:r>
                <a:r>
                  <a:rPr kumimoji="0" lang="en-GB" sz="900" b="1" i="0" u="none" strike="noStrike" kern="0" cap="none" spc="-38"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900" b="1" i="0" u="none" strike="noStrike" kern="0" cap="none" spc="-1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TO</a:t>
                </a:r>
                <a:r>
                  <a:rPr kumimoji="0" lang="en-GB" sz="900" b="1" i="0" u="none" strike="noStrike" kern="0" cap="none" spc="-24"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900" b="1" i="0" u="none" strike="noStrike" kern="0" cap="none" spc="-1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INCREASE EQUITY</a:t>
                </a:r>
                <a:r>
                  <a:rPr kumimoji="0" lang="en-GB" sz="900" b="1" i="0" u="none" strike="noStrike" kern="0" cap="none" spc="-29"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9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a:t>
                </a:r>
                <a:r>
                  <a:rPr kumimoji="0" lang="en-GB" sz="900" b="1" i="0" u="none" strike="noStrike" kern="0" cap="none" spc="-24"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IMMUNISATION</a:t>
                </a:r>
                <a:endParaRPr kumimoji="0" lang="en-GB" sz="9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9" name="object 51">
                <a:extLst>
                  <a:ext uri="{FF2B5EF4-FFF2-40B4-BE49-F238E27FC236}">
                    <a16:creationId xmlns:a16="http://schemas.microsoft.com/office/drawing/2014/main" id="{816DA849-56F2-C8E1-D1E5-4FF914B647F8}"/>
                  </a:ext>
                </a:extLst>
              </p:cNvPr>
              <p:cNvSpPr txBox="1"/>
              <p:nvPr/>
            </p:nvSpPr>
            <p:spPr>
              <a:xfrm>
                <a:off x="1208878" y="3630169"/>
                <a:ext cx="293090" cy="627766"/>
              </a:xfrm>
              <a:prstGeom prst="rect">
                <a:avLst/>
              </a:prstGeom>
            </p:spPr>
            <p:txBody>
              <a:bodyPr vert="horz" wrap="square" lIns="0" tIns="12095" rIns="0" bIns="0" rtlCol="0" anchor="t">
                <a:spAutoFit/>
              </a:bodyPr>
              <a:lstStyle/>
              <a:p>
                <a:pPr marL="12095" marR="0" lvl="0" indent="0" algn="l" defTabSz="870875" rtl="0" eaLnBrk="1" fontAlgn="auto" latinLnBrk="0" hangingPunct="1">
                  <a:lnSpc>
                    <a:spcPct val="100000"/>
                  </a:lnSpc>
                  <a:spcBef>
                    <a:spcPts val="95"/>
                  </a:spcBef>
                  <a:spcAft>
                    <a:spcPts val="0"/>
                  </a:spcAft>
                  <a:buClrTx/>
                  <a:buSzTx/>
                  <a:buFontTx/>
                  <a:buNone/>
                  <a:tabLst>
                    <a:tab pos="2194120" algn="l"/>
                  </a:tabLst>
                  <a:defRPr/>
                </a:pPr>
                <a:r>
                  <a:rPr kumimoji="0" lang="en-GB" sz="2000" b="1"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2	</a:t>
                </a:r>
              </a:p>
            </p:txBody>
          </p:sp>
        </p:grpSp>
        <p:grpSp>
          <p:nvGrpSpPr>
            <p:cNvPr id="72" name="Group 71">
              <a:extLst>
                <a:ext uri="{FF2B5EF4-FFF2-40B4-BE49-F238E27FC236}">
                  <a16:creationId xmlns:a16="http://schemas.microsoft.com/office/drawing/2014/main" id="{FD54E997-363A-0866-EF3E-D8F8B21C8581}"/>
                </a:ext>
              </a:extLst>
            </p:cNvPr>
            <p:cNvGrpSpPr/>
            <p:nvPr/>
          </p:nvGrpSpPr>
          <p:grpSpPr>
            <a:xfrm>
              <a:off x="2035277" y="1199603"/>
              <a:ext cx="2361836" cy="492685"/>
              <a:chOff x="1112814" y="3544093"/>
              <a:chExt cx="2361557" cy="493039"/>
            </a:xfrm>
          </p:grpSpPr>
          <p:sp>
            <p:nvSpPr>
              <p:cNvPr id="73" name="Rectangle: Rounded Corners 72">
                <a:extLst>
                  <a:ext uri="{FF2B5EF4-FFF2-40B4-BE49-F238E27FC236}">
                    <a16:creationId xmlns:a16="http://schemas.microsoft.com/office/drawing/2014/main" id="{3C1347E8-2085-B12E-3492-1E2207286450}"/>
                  </a:ext>
                </a:extLst>
              </p:cNvPr>
              <p:cNvSpPr/>
              <p:nvPr/>
            </p:nvSpPr>
            <p:spPr>
              <a:xfrm rot="16200000">
                <a:off x="2047073" y="2609834"/>
                <a:ext cx="493039" cy="2361557"/>
              </a:xfrm>
              <a:prstGeom prst="round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74" name="object 5">
                <a:extLst>
                  <a:ext uri="{FF2B5EF4-FFF2-40B4-BE49-F238E27FC236}">
                    <a16:creationId xmlns:a16="http://schemas.microsoft.com/office/drawing/2014/main" id="{F263DEC2-6013-C6E3-61F1-1706FCA95CC5}"/>
                  </a:ext>
                </a:extLst>
              </p:cNvPr>
              <p:cNvSpPr txBox="1"/>
              <p:nvPr/>
            </p:nvSpPr>
            <p:spPr>
              <a:xfrm>
                <a:off x="1414131" y="3655862"/>
                <a:ext cx="1968096" cy="335379"/>
              </a:xfrm>
              <a:prstGeom prst="rect">
                <a:avLst/>
              </a:prstGeom>
            </p:spPr>
            <p:txBody>
              <a:bodyPr vert="horz" wrap="square" lIns="0" tIns="12095" rIns="0" bIns="0" rtlCol="0" anchor="t">
                <a:spAutoFit/>
              </a:bodyPr>
              <a:lstStyle/>
              <a:p>
                <a:pPr marL="12095" marR="4838" lvl="0" indent="0" algn="l" defTabSz="870875" rtl="0" eaLnBrk="1" fontAlgn="auto" latinLnBrk="0" hangingPunct="1">
                  <a:lnSpc>
                    <a:spcPct val="100000"/>
                  </a:lnSpc>
                  <a:spcBef>
                    <a:spcPts val="95"/>
                  </a:spcBef>
                  <a:spcAft>
                    <a:spcPts val="0"/>
                  </a:spcAft>
                  <a:buClrTx/>
                  <a:buSzTx/>
                  <a:buFontTx/>
                  <a:buNone/>
                  <a:tabLst/>
                  <a:defRPr/>
                </a:pPr>
                <a:r>
                  <a:rPr kumimoji="0" lang="en-GB" sz="1050" b="1" i="0" u="none" strike="noStrike" kern="0" cap="none" spc="-1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INTRODUCE</a:t>
                </a:r>
                <a:r>
                  <a:rPr kumimoji="0" lang="en-GB" sz="1050" b="1" i="0" u="none" strike="noStrike" kern="0" cap="none" spc="-29"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a:t>
                </a:r>
                <a:r>
                  <a:rPr kumimoji="0" lang="en-GB" sz="1050" b="1" i="0" u="none" strike="noStrike" kern="0" cap="none" spc="-24"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AND</a:t>
                </a:r>
                <a:r>
                  <a:rPr kumimoji="0" lang="en-GB" sz="1050" b="1" i="0" u="none" strike="noStrike" kern="0" cap="none" spc="-1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SCALE</a:t>
                </a:r>
                <a:r>
                  <a:rPr kumimoji="0" lang="en-GB" sz="1050" b="1" i="0" u="none" strike="noStrike" kern="0" cap="none" spc="-33"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a:t>
                </a:r>
                <a:r>
                  <a:rPr kumimoji="0" lang="en-GB" sz="1050" b="1"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UP</a:t>
                </a:r>
                <a:r>
                  <a:rPr kumimoji="0" lang="en-GB" sz="1050" b="1" i="0" u="none" strike="noStrike" kern="0" cap="none" spc="-24"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a:t>
                </a:r>
                <a:r>
                  <a:rPr kumimoji="0" lang="en-GB" sz="1050" b="1" i="0" u="none" strike="noStrike" kern="0" cap="none" spc="-29"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VACCINES</a:t>
                </a:r>
                <a:endParaRPr kumimoji="0" lang="en-GB" sz="1050" b="1"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75" name="object 51">
                <a:extLst>
                  <a:ext uri="{FF2B5EF4-FFF2-40B4-BE49-F238E27FC236}">
                    <a16:creationId xmlns:a16="http://schemas.microsoft.com/office/drawing/2014/main" id="{2AF0C6BC-351B-9A02-0153-21CA8A6BF984}"/>
                  </a:ext>
                </a:extLst>
              </p:cNvPr>
              <p:cNvSpPr txBox="1"/>
              <p:nvPr/>
            </p:nvSpPr>
            <p:spPr>
              <a:xfrm>
                <a:off x="1208878" y="3630169"/>
                <a:ext cx="293090" cy="200163"/>
              </a:xfrm>
              <a:prstGeom prst="rect">
                <a:avLst/>
              </a:prstGeom>
            </p:spPr>
            <p:txBody>
              <a:bodyPr vert="horz" wrap="square" lIns="0" tIns="12095" rIns="0" bIns="0" rtlCol="0" anchor="t">
                <a:spAutoFit/>
              </a:bodyPr>
              <a:lstStyle/>
              <a:p>
                <a:pPr marL="12095" marR="0" lvl="0" indent="0" algn="l" defTabSz="870875" rtl="0" eaLnBrk="1" fontAlgn="auto" latinLnBrk="0" hangingPunct="1">
                  <a:lnSpc>
                    <a:spcPct val="100000"/>
                  </a:lnSpc>
                  <a:spcBef>
                    <a:spcPts val="95"/>
                  </a:spcBef>
                  <a:spcAft>
                    <a:spcPts val="0"/>
                  </a:spcAft>
                  <a:buClrTx/>
                  <a:buSzTx/>
                  <a:buFontTx/>
                  <a:buNone/>
                  <a:tabLst>
                    <a:tab pos="2194120" algn="l"/>
                  </a:tabLst>
                  <a:defRPr/>
                </a:pPr>
                <a:r>
                  <a:rPr kumimoji="0" lang="en-GB" sz="2000" b="1" i="0" u="none" strike="noStrike" kern="0" cap="none" spc="-48"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1</a:t>
                </a:r>
                <a:r>
                  <a:rPr kumimoji="0" lang="en-GB" sz="2000" b="1"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a:t>
                </a:r>
              </a:p>
            </p:txBody>
          </p:sp>
        </p:grpSp>
        <p:grpSp>
          <p:nvGrpSpPr>
            <p:cNvPr id="76" name="Group 75">
              <a:extLst>
                <a:ext uri="{FF2B5EF4-FFF2-40B4-BE49-F238E27FC236}">
                  <a16:creationId xmlns:a16="http://schemas.microsoft.com/office/drawing/2014/main" id="{5046ADF8-5705-AACC-28B9-FF3BA2FFE4A9}"/>
                </a:ext>
              </a:extLst>
            </p:cNvPr>
            <p:cNvGrpSpPr/>
            <p:nvPr/>
          </p:nvGrpSpPr>
          <p:grpSpPr>
            <a:xfrm>
              <a:off x="6917190" y="1196477"/>
              <a:ext cx="2361836" cy="650003"/>
              <a:chOff x="1112814" y="3607932"/>
              <a:chExt cx="2361557" cy="650003"/>
            </a:xfrm>
          </p:grpSpPr>
          <p:sp>
            <p:nvSpPr>
              <p:cNvPr id="77" name="Rectangle: Rounded Corners 76">
                <a:extLst>
                  <a:ext uri="{FF2B5EF4-FFF2-40B4-BE49-F238E27FC236}">
                    <a16:creationId xmlns:a16="http://schemas.microsoft.com/office/drawing/2014/main" id="{7A54F9B2-41C7-B4F9-C15C-C01809A2B8BD}"/>
                  </a:ext>
                </a:extLst>
              </p:cNvPr>
              <p:cNvSpPr/>
              <p:nvPr/>
            </p:nvSpPr>
            <p:spPr>
              <a:xfrm rot="16200000">
                <a:off x="2047073" y="2673673"/>
                <a:ext cx="493039" cy="2361557"/>
              </a:xfrm>
              <a:prstGeom prst="round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78" name="object 5">
                <a:extLst>
                  <a:ext uri="{FF2B5EF4-FFF2-40B4-BE49-F238E27FC236}">
                    <a16:creationId xmlns:a16="http://schemas.microsoft.com/office/drawing/2014/main" id="{AEF05961-FF59-ED7D-105F-F08663BB6A1F}"/>
                  </a:ext>
                </a:extLst>
              </p:cNvPr>
              <p:cNvSpPr txBox="1"/>
              <p:nvPr/>
            </p:nvSpPr>
            <p:spPr>
              <a:xfrm>
                <a:off x="1414131" y="3655862"/>
                <a:ext cx="1968096" cy="427711"/>
              </a:xfrm>
              <a:prstGeom prst="rect">
                <a:avLst/>
              </a:prstGeom>
            </p:spPr>
            <p:txBody>
              <a:bodyPr vert="horz" wrap="square" lIns="0" tIns="12095" rIns="0" bIns="0" rtlCol="0" anchor="t">
                <a:spAutoFit/>
              </a:bodyPr>
              <a:lstStyle/>
              <a:p>
                <a:pPr marL="12095" marR="4838" lvl="0" indent="0" algn="l" defTabSz="870875" rtl="0" eaLnBrk="1" fontAlgn="auto" latinLnBrk="0" hangingPunct="1">
                  <a:lnSpc>
                    <a:spcPct val="100000"/>
                  </a:lnSpc>
                  <a:spcBef>
                    <a:spcPts val="95"/>
                  </a:spcBef>
                  <a:spcAft>
                    <a:spcPts val="0"/>
                  </a:spcAft>
                  <a:buClrTx/>
                  <a:buSzTx/>
                  <a:buFontTx/>
                  <a:buNone/>
                  <a:tabLst/>
                  <a:defRPr/>
                </a:pPr>
                <a:r>
                  <a:rPr kumimoji="0" lang="en-GB" sz="900" b="1" i="0" u="none" strike="noStrike" kern="0" cap="none" spc="-1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IMPROVE</a:t>
                </a:r>
                <a:r>
                  <a:rPr kumimoji="0" lang="en-GB" sz="900" b="1" i="0" u="none" strike="noStrike" kern="0" cap="none" spc="-43"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PROGRAMMATIC AND FINANCIAL </a:t>
                </a:r>
                <a:r>
                  <a:rPr kumimoji="0" lang="en-GB" sz="900" b="1" i="0" u="none" strike="noStrike" kern="0" cap="none" spc="-24"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SUSTAINABILITY</a:t>
                </a:r>
                <a:r>
                  <a:rPr kumimoji="0" lang="en-GB" sz="9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OF</a:t>
                </a:r>
                <a:r>
                  <a:rPr kumimoji="0" lang="en-GB" sz="900" b="1" i="0" u="none" strike="noStrike" kern="0" cap="none" spc="-29"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900" b="1" i="0" u="none" strike="noStrike" kern="0" cap="none" spc="-1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IMMUNISATION PROGRAMMES</a:t>
                </a:r>
                <a:endParaRPr kumimoji="0" lang="en-GB" sz="9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9" name="object 51">
                <a:extLst>
                  <a:ext uri="{FF2B5EF4-FFF2-40B4-BE49-F238E27FC236}">
                    <a16:creationId xmlns:a16="http://schemas.microsoft.com/office/drawing/2014/main" id="{CCB8088C-6AC6-8B5D-B186-34D97619DF48}"/>
                  </a:ext>
                </a:extLst>
              </p:cNvPr>
              <p:cNvSpPr txBox="1"/>
              <p:nvPr/>
            </p:nvSpPr>
            <p:spPr>
              <a:xfrm>
                <a:off x="1208878" y="3630169"/>
                <a:ext cx="293090" cy="627766"/>
              </a:xfrm>
              <a:prstGeom prst="rect">
                <a:avLst/>
              </a:prstGeom>
            </p:spPr>
            <p:txBody>
              <a:bodyPr vert="horz" wrap="square" lIns="0" tIns="12095" rIns="0" bIns="0" rtlCol="0" anchor="t">
                <a:spAutoFit/>
              </a:bodyPr>
              <a:lstStyle/>
              <a:p>
                <a:pPr marL="12095" marR="0" lvl="0" indent="0" algn="l" defTabSz="870875" rtl="0" eaLnBrk="1" fontAlgn="auto" latinLnBrk="0" hangingPunct="1">
                  <a:lnSpc>
                    <a:spcPct val="100000"/>
                  </a:lnSpc>
                  <a:spcBef>
                    <a:spcPts val="95"/>
                  </a:spcBef>
                  <a:spcAft>
                    <a:spcPts val="0"/>
                  </a:spcAft>
                  <a:buClrTx/>
                  <a:buSzTx/>
                  <a:buFontTx/>
                  <a:buNone/>
                  <a:tabLst>
                    <a:tab pos="2194120" algn="l"/>
                  </a:tabLst>
                  <a:defRPr/>
                </a:pPr>
                <a:r>
                  <a:rPr kumimoji="0" lang="en-GB" sz="2000" b="1"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3	</a:t>
                </a:r>
              </a:p>
            </p:txBody>
          </p:sp>
        </p:grpSp>
        <p:grpSp>
          <p:nvGrpSpPr>
            <p:cNvPr id="80" name="Group 79">
              <a:extLst>
                <a:ext uri="{FF2B5EF4-FFF2-40B4-BE49-F238E27FC236}">
                  <a16:creationId xmlns:a16="http://schemas.microsoft.com/office/drawing/2014/main" id="{CAB7F888-1EA8-998B-E9A2-4B77ABE2A9E5}"/>
                </a:ext>
              </a:extLst>
            </p:cNvPr>
            <p:cNvGrpSpPr/>
            <p:nvPr/>
          </p:nvGrpSpPr>
          <p:grpSpPr>
            <a:xfrm>
              <a:off x="9357554" y="1196477"/>
              <a:ext cx="2361836" cy="650003"/>
              <a:chOff x="1112814" y="3607932"/>
              <a:chExt cx="2361557" cy="650003"/>
            </a:xfrm>
          </p:grpSpPr>
          <p:sp>
            <p:nvSpPr>
              <p:cNvPr id="81" name="Rectangle: Rounded Corners 80">
                <a:extLst>
                  <a:ext uri="{FF2B5EF4-FFF2-40B4-BE49-F238E27FC236}">
                    <a16:creationId xmlns:a16="http://schemas.microsoft.com/office/drawing/2014/main" id="{382B4D30-4B59-2EFA-7BB1-D8786FF54628}"/>
                  </a:ext>
                </a:extLst>
              </p:cNvPr>
              <p:cNvSpPr/>
              <p:nvPr/>
            </p:nvSpPr>
            <p:spPr>
              <a:xfrm rot="16200000">
                <a:off x="2047073" y="2673673"/>
                <a:ext cx="493039" cy="2361557"/>
              </a:xfrm>
              <a:prstGeom prst="roundRect">
                <a:avLst/>
              </a:prstGeom>
              <a:solidFill>
                <a:srgbClr val="F8A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82" name="object 5">
                <a:extLst>
                  <a:ext uri="{FF2B5EF4-FFF2-40B4-BE49-F238E27FC236}">
                    <a16:creationId xmlns:a16="http://schemas.microsoft.com/office/drawing/2014/main" id="{25072B3D-EBD5-8B00-4361-FA62FBEF9185}"/>
                  </a:ext>
                </a:extLst>
              </p:cNvPr>
              <p:cNvSpPr txBox="1"/>
              <p:nvPr/>
            </p:nvSpPr>
            <p:spPr>
              <a:xfrm>
                <a:off x="1414131" y="3655862"/>
                <a:ext cx="1968096" cy="427711"/>
              </a:xfrm>
              <a:prstGeom prst="rect">
                <a:avLst/>
              </a:prstGeom>
            </p:spPr>
            <p:txBody>
              <a:bodyPr vert="horz" wrap="square" lIns="0" tIns="12095" rIns="0" bIns="0" rtlCol="0" anchor="t">
                <a:spAutoFit/>
              </a:bodyPr>
              <a:lstStyle/>
              <a:p>
                <a:pPr marL="12095" marR="4838" lvl="0" indent="0" algn="l" defTabSz="870875" rtl="0" eaLnBrk="1" fontAlgn="auto" latinLnBrk="0" hangingPunct="1">
                  <a:lnSpc>
                    <a:spcPct val="100000"/>
                  </a:lnSpc>
                  <a:spcBef>
                    <a:spcPts val="95"/>
                  </a:spcBef>
                  <a:spcAft>
                    <a:spcPts val="0"/>
                  </a:spcAft>
                  <a:buClrTx/>
                  <a:buSzTx/>
                  <a:buFontTx/>
                  <a:buNone/>
                  <a:tabLst/>
                  <a:defRPr/>
                </a:pPr>
                <a:r>
                  <a:rPr kumimoji="0" lang="en-GB" sz="900" b="1" i="0" u="none" strike="noStrike" kern="0" cap="none" spc="-1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ENSURE HEALTHY </a:t>
                </a:r>
                <a:r>
                  <a:rPr kumimoji="0" lang="en-GB" sz="900" b="1" i="0" u="none" strike="noStrike" kern="0" cap="none" spc="-19"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MARKETS</a:t>
                </a:r>
                <a:r>
                  <a:rPr kumimoji="0" lang="en-GB" sz="900" b="1" i="0" u="none" strike="noStrike" kern="0" cap="none" spc="-14"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900" b="1" i="0" u="none" strike="noStrike" kern="0" cap="none" spc="-1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a:t>
                </a:r>
                <a:r>
                  <a:rPr kumimoji="0" lang="en-GB" sz="900" b="1" i="0" u="none" strike="noStrike" kern="0" cap="none" spc="-5"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900" b="1" i="0" u="none" strike="noStrike" kern="0" cap="none" spc="-1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VACCINES </a:t>
                </a:r>
                <a:r>
                  <a:rPr kumimoji="0" lang="en-GB" sz="9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a:t>
                </a:r>
                <a:r>
                  <a:rPr kumimoji="0" lang="en-GB" sz="900" b="1" i="0" u="none" strike="noStrike" kern="0" cap="none" spc="-14"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900" b="1" i="0" u="none" strike="noStrike" kern="0" cap="none" spc="-19"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RELATED</a:t>
                </a:r>
                <a:r>
                  <a:rPr kumimoji="0" lang="en-GB" sz="900" b="1" i="0" u="none" strike="noStrike" kern="0" cap="none" spc="-14"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900" b="1" i="0" u="none" strike="noStrike" kern="0" cap="none" spc="-24"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PRODUCTS</a:t>
                </a:r>
                <a:endParaRPr kumimoji="0" lang="en-GB" sz="9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3" name="object 51">
                <a:extLst>
                  <a:ext uri="{FF2B5EF4-FFF2-40B4-BE49-F238E27FC236}">
                    <a16:creationId xmlns:a16="http://schemas.microsoft.com/office/drawing/2014/main" id="{9C57A3BD-6783-9C20-6192-D22251A74306}"/>
                  </a:ext>
                </a:extLst>
              </p:cNvPr>
              <p:cNvSpPr txBox="1"/>
              <p:nvPr/>
            </p:nvSpPr>
            <p:spPr>
              <a:xfrm>
                <a:off x="1208878" y="3630169"/>
                <a:ext cx="293090" cy="627766"/>
              </a:xfrm>
              <a:prstGeom prst="rect">
                <a:avLst/>
              </a:prstGeom>
            </p:spPr>
            <p:txBody>
              <a:bodyPr vert="horz" wrap="square" lIns="0" tIns="12095" rIns="0" bIns="0" rtlCol="0" anchor="t">
                <a:spAutoFit/>
              </a:bodyPr>
              <a:lstStyle/>
              <a:p>
                <a:pPr marL="12095" marR="0" lvl="0" indent="0" algn="l" defTabSz="870875" rtl="0" eaLnBrk="1" fontAlgn="auto" latinLnBrk="0" hangingPunct="1">
                  <a:lnSpc>
                    <a:spcPct val="100000"/>
                  </a:lnSpc>
                  <a:spcBef>
                    <a:spcPts val="95"/>
                  </a:spcBef>
                  <a:spcAft>
                    <a:spcPts val="0"/>
                  </a:spcAft>
                  <a:buClrTx/>
                  <a:buSzTx/>
                  <a:buFontTx/>
                  <a:buNone/>
                  <a:tabLst>
                    <a:tab pos="2194120" algn="l"/>
                  </a:tabLst>
                  <a:defRPr/>
                </a:pPr>
                <a:r>
                  <a:rPr kumimoji="0" lang="en-GB" sz="2000" b="1"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4	</a:t>
                </a:r>
              </a:p>
            </p:txBody>
          </p:sp>
        </p:grpSp>
        <p:grpSp>
          <p:nvGrpSpPr>
            <p:cNvPr id="42" name="Group 41">
              <a:extLst>
                <a:ext uri="{FF2B5EF4-FFF2-40B4-BE49-F238E27FC236}">
                  <a16:creationId xmlns:a16="http://schemas.microsoft.com/office/drawing/2014/main" id="{9A8FC965-3DBF-7064-FC8A-FD0BB7D53EF3}"/>
                </a:ext>
              </a:extLst>
            </p:cNvPr>
            <p:cNvGrpSpPr/>
            <p:nvPr/>
          </p:nvGrpSpPr>
          <p:grpSpPr>
            <a:xfrm>
              <a:off x="329609" y="3852495"/>
              <a:ext cx="11396172" cy="885734"/>
              <a:chOff x="329609" y="3852495"/>
              <a:chExt cx="11396172" cy="885734"/>
            </a:xfrm>
          </p:grpSpPr>
          <p:grpSp>
            <p:nvGrpSpPr>
              <p:cNvPr id="86" name="Group 85">
                <a:extLst>
                  <a:ext uri="{FF2B5EF4-FFF2-40B4-BE49-F238E27FC236}">
                    <a16:creationId xmlns:a16="http://schemas.microsoft.com/office/drawing/2014/main" id="{1055ED7A-8031-649F-B345-CD9420480D14}"/>
                  </a:ext>
                </a:extLst>
              </p:cNvPr>
              <p:cNvGrpSpPr/>
              <p:nvPr/>
            </p:nvGrpSpPr>
            <p:grpSpPr>
              <a:xfrm>
                <a:off x="329609" y="3852495"/>
                <a:ext cx="11396172" cy="885734"/>
                <a:chOff x="329609" y="3852495"/>
                <a:chExt cx="11396172" cy="885734"/>
              </a:xfrm>
            </p:grpSpPr>
            <p:sp>
              <p:nvSpPr>
                <p:cNvPr id="39" name="Rectangle 38">
                  <a:extLst>
                    <a:ext uri="{FF2B5EF4-FFF2-40B4-BE49-F238E27FC236}">
                      <a16:creationId xmlns:a16="http://schemas.microsoft.com/office/drawing/2014/main" id="{40377954-949A-7855-454A-E6DBB96BF631}"/>
                    </a:ext>
                  </a:extLst>
                </p:cNvPr>
                <p:cNvSpPr/>
                <p:nvPr/>
              </p:nvSpPr>
              <p:spPr>
                <a:xfrm>
                  <a:off x="329609" y="3852495"/>
                  <a:ext cx="11396172" cy="885734"/>
                </a:xfrm>
                <a:prstGeom prst="rect">
                  <a:avLst/>
                </a:prstGeom>
                <a:noFill/>
                <a:ln w="1270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5726730-9C3C-37B0-9E92-EA83D3B4134C}"/>
                    </a:ext>
                  </a:extLst>
                </p:cNvPr>
                <p:cNvSpPr/>
                <p:nvPr/>
              </p:nvSpPr>
              <p:spPr>
                <a:xfrm>
                  <a:off x="2035277" y="4001555"/>
                  <a:ext cx="1200043" cy="59221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3267"/>
                    </a:spcBef>
                    <a:spcAft>
                      <a:spcPts val="0"/>
                    </a:spcAft>
                    <a:buClrTx/>
                    <a:buSzPct val="100000"/>
                    <a:buFontTx/>
                    <a:buNone/>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Goal-oriented partnerships</a:t>
                  </a:r>
                  <a:endParaRPr kumimoji="0" lang="en-GB"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4" name="Rectangle: Rounded Corners 13">
                  <a:extLst>
                    <a:ext uri="{FF2B5EF4-FFF2-40B4-BE49-F238E27FC236}">
                      <a16:creationId xmlns:a16="http://schemas.microsoft.com/office/drawing/2014/main" id="{A8F8FDEC-F486-7094-A54A-5D316BB62B03}"/>
                    </a:ext>
                  </a:extLst>
                </p:cNvPr>
                <p:cNvSpPr/>
                <p:nvPr/>
              </p:nvSpPr>
              <p:spPr>
                <a:xfrm>
                  <a:off x="4619961" y="3995726"/>
                  <a:ext cx="1839354" cy="60387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3267"/>
                    </a:spcBef>
                    <a:spcAft>
                      <a:spcPts val="0"/>
                    </a:spcAft>
                    <a:buClrTx/>
                    <a:buSzPct val="100000"/>
                    <a:buFontTx/>
                    <a:buNone/>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Country-led, needs-based TA investments</a:t>
                  </a:r>
                  <a:endParaRPr kumimoji="0" lang="en-GB"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5" name="Rectangle: Rounded Corners 14">
                  <a:extLst>
                    <a:ext uri="{FF2B5EF4-FFF2-40B4-BE49-F238E27FC236}">
                      <a16:creationId xmlns:a16="http://schemas.microsoft.com/office/drawing/2014/main" id="{776C8CCC-B182-288A-E790-8A52702D4F84}"/>
                    </a:ext>
                  </a:extLst>
                </p:cNvPr>
                <p:cNvSpPr/>
                <p:nvPr/>
              </p:nvSpPr>
              <p:spPr>
                <a:xfrm>
                  <a:off x="6564216" y="3995726"/>
                  <a:ext cx="1655904" cy="60387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Capability-based roles and responsibilities</a:t>
                  </a:r>
                  <a:endParaRPr kumimoji="0" lang="en-GB"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6" name="Rectangle: Rounded Corners 15">
                  <a:extLst>
                    <a:ext uri="{FF2B5EF4-FFF2-40B4-BE49-F238E27FC236}">
                      <a16:creationId xmlns:a16="http://schemas.microsoft.com/office/drawing/2014/main" id="{9CA2CAB8-974C-1007-41A8-76529AB5743D}"/>
                    </a:ext>
                  </a:extLst>
                </p:cNvPr>
                <p:cNvSpPr/>
                <p:nvPr/>
              </p:nvSpPr>
              <p:spPr>
                <a:xfrm>
                  <a:off x="8320567" y="3995726"/>
                  <a:ext cx="1426188" cy="60387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Clearly defined incentives and KPIs</a:t>
                  </a:r>
                  <a:endParaRPr kumimoji="0" lang="en-GB"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9" name="Rectangle: Rounded Corners 18">
                  <a:extLst>
                    <a:ext uri="{FF2B5EF4-FFF2-40B4-BE49-F238E27FC236}">
                      <a16:creationId xmlns:a16="http://schemas.microsoft.com/office/drawing/2014/main" id="{B9FF903F-D04E-40B1-4595-9362299A0D2E}"/>
                    </a:ext>
                  </a:extLst>
                </p:cNvPr>
                <p:cNvSpPr/>
                <p:nvPr/>
              </p:nvSpPr>
              <p:spPr>
                <a:xfrm>
                  <a:off x="9847202" y="3995726"/>
                  <a:ext cx="1828859" cy="60387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Proactive communication to external parties</a:t>
                  </a:r>
                  <a:endParaRPr kumimoji="0" lang="en-GB"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84" name="Rectangle: Rounded Corners 83">
                  <a:extLst>
                    <a:ext uri="{FF2B5EF4-FFF2-40B4-BE49-F238E27FC236}">
                      <a16:creationId xmlns:a16="http://schemas.microsoft.com/office/drawing/2014/main" id="{79470C5C-204F-79A5-9F0B-28562A6273EB}"/>
                    </a:ext>
                  </a:extLst>
                </p:cNvPr>
                <p:cNvSpPr/>
                <p:nvPr/>
              </p:nvSpPr>
              <p:spPr>
                <a:xfrm>
                  <a:off x="3339507" y="3995726"/>
                  <a:ext cx="1178979" cy="60387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One country, One TA plan</a:t>
                  </a:r>
                  <a:endParaRPr kumimoji="0" lang="en-GB"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endParaRPr>
                </a:p>
              </p:txBody>
            </p:sp>
          </p:grpSp>
          <p:cxnSp>
            <p:nvCxnSpPr>
              <p:cNvPr id="6" name="Straight Connector 5">
                <a:extLst>
                  <a:ext uri="{FF2B5EF4-FFF2-40B4-BE49-F238E27FC236}">
                    <a16:creationId xmlns:a16="http://schemas.microsoft.com/office/drawing/2014/main" id="{96C459AC-D58A-FCC0-47DB-8FEDBEAD2933}"/>
                  </a:ext>
                </a:extLst>
              </p:cNvPr>
              <p:cNvCxnSpPr>
                <a:cxnSpLocks/>
              </p:cNvCxnSpPr>
              <p:nvPr/>
            </p:nvCxnSpPr>
            <p:spPr>
              <a:xfrm>
                <a:off x="3284166" y="3996340"/>
                <a:ext cx="0" cy="598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600B373-EE39-690B-5FF5-C0D307A2C59C}"/>
                  </a:ext>
                </a:extLst>
              </p:cNvPr>
              <p:cNvCxnSpPr>
                <a:cxnSpLocks/>
              </p:cNvCxnSpPr>
              <p:nvPr/>
            </p:nvCxnSpPr>
            <p:spPr>
              <a:xfrm>
                <a:off x="4567221" y="3996340"/>
                <a:ext cx="0" cy="598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356148-3217-8176-0094-36A7C6DC8C36}"/>
                  </a:ext>
                </a:extLst>
              </p:cNvPr>
              <p:cNvCxnSpPr>
                <a:cxnSpLocks/>
              </p:cNvCxnSpPr>
              <p:nvPr/>
            </p:nvCxnSpPr>
            <p:spPr>
              <a:xfrm>
                <a:off x="6510958" y="3996340"/>
                <a:ext cx="0" cy="598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43C61D8-072F-C179-6191-FD2C95EFCEE0}"/>
                  </a:ext>
                </a:extLst>
              </p:cNvPr>
              <p:cNvCxnSpPr>
                <a:cxnSpLocks/>
              </p:cNvCxnSpPr>
              <p:nvPr/>
            </p:nvCxnSpPr>
            <p:spPr>
              <a:xfrm>
                <a:off x="8271669" y="3996340"/>
                <a:ext cx="0" cy="598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6C05016-0CE4-4094-412C-EA6371962AAB}"/>
                  </a:ext>
                </a:extLst>
              </p:cNvPr>
              <p:cNvCxnSpPr>
                <a:cxnSpLocks/>
              </p:cNvCxnSpPr>
              <p:nvPr/>
            </p:nvCxnSpPr>
            <p:spPr>
              <a:xfrm>
                <a:off x="9827918" y="4009683"/>
                <a:ext cx="0" cy="598044"/>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4938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9A7F-E010-FE67-8060-C761D3EA4F5E}"/>
              </a:ext>
            </a:extLst>
          </p:cNvPr>
          <p:cNvSpPr>
            <a:spLocks noGrp="1"/>
          </p:cNvSpPr>
          <p:nvPr>
            <p:ph type="title"/>
          </p:nvPr>
        </p:nvSpPr>
        <p:spPr/>
        <p:txBody>
          <a:bodyPr>
            <a:normAutofit/>
          </a:bodyPr>
          <a:lstStyle/>
          <a:p>
            <a:r>
              <a:rPr lang="en-US">
                <a:latin typeface="Arial"/>
                <a:cs typeface="Arial"/>
              </a:rPr>
              <a:t>Proposition: Key shifts to design the future</a:t>
            </a:r>
          </a:p>
        </p:txBody>
      </p:sp>
      <p:sp>
        <p:nvSpPr>
          <p:cNvPr id="5" name="Slide Number Placeholder 4">
            <a:extLst>
              <a:ext uri="{FF2B5EF4-FFF2-40B4-BE49-F238E27FC236}">
                <a16:creationId xmlns:a16="http://schemas.microsoft.com/office/drawing/2014/main" id="{858DC415-49B3-8F90-DE99-DB93ACF3204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E7150FF7-4E99-D363-AC77-A02E8591B2C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Presentation Footer</a:t>
            </a:r>
          </a:p>
        </p:txBody>
      </p:sp>
      <p:grpSp>
        <p:nvGrpSpPr>
          <p:cNvPr id="26" name="Group 25">
            <a:extLst>
              <a:ext uri="{FF2B5EF4-FFF2-40B4-BE49-F238E27FC236}">
                <a16:creationId xmlns:a16="http://schemas.microsoft.com/office/drawing/2014/main" id="{87ADC139-676D-B554-917E-E3E15EC00B8D}"/>
              </a:ext>
            </a:extLst>
          </p:cNvPr>
          <p:cNvGrpSpPr/>
          <p:nvPr/>
        </p:nvGrpSpPr>
        <p:grpSpPr>
          <a:xfrm>
            <a:off x="554674" y="1283067"/>
            <a:ext cx="11082652" cy="4291867"/>
            <a:chOff x="587630" y="1794606"/>
            <a:chExt cx="11082652" cy="4291867"/>
          </a:xfrm>
        </p:grpSpPr>
        <p:sp>
          <p:nvSpPr>
            <p:cNvPr id="24" name="Rectangle 23">
              <a:extLst>
                <a:ext uri="{FF2B5EF4-FFF2-40B4-BE49-F238E27FC236}">
                  <a16:creationId xmlns:a16="http://schemas.microsoft.com/office/drawing/2014/main" id="{2F8D203F-513C-72AA-85F5-1A6A096A223F}"/>
                </a:ext>
              </a:extLst>
            </p:cNvPr>
            <p:cNvSpPr/>
            <p:nvPr/>
          </p:nvSpPr>
          <p:spPr>
            <a:xfrm>
              <a:off x="6696074" y="1794606"/>
              <a:ext cx="4974208" cy="4291867"/>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4C071560-5983-89E9-09CF-D82573903A3C}"/>
                </a:ext>
              </a:extLst>
            </p:cNvPr>
            <p:cNvCxnSpPr>
              <a:cxnSpLocks/>
            </p:cNvCxnSpPr>
            <p:nvPr/>
          </p:nvCxnSpPr>
          <p:spPr>
            <a:xfrm>
              <a:off x="587630" y="3200400"/>
              <a:ext cx="110606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E880FF9-C5FB-ED7B-D6BD-6FD30C3D9E9E}"/>
                </a:ext>
              </a:extLst>
            </p:cNvPr>
            <p:cNvCxnSpPr>
              <a:cxnSpLocks/>
            </p:cNvCxnSpPr>
            <p:nvPr/>
          </p:nvCxnSpPr>
          <p:spPr>
            <a:xfrm>
              <a:off x="587630" y="4114800"/>
              <a:ext cx="110606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BC7A43-60DF-1D5F-5314-618FE9ED5BF0}"/>
                </a:ext>
              </a:extLst>
            </p:cNvPr>
            <p:cNvCxnSpPr>
              <a:cxnSpLocks/>
            </p:cNvCxnSpPr>
            <p:nvPr/>
          </p:nvCxnSpPr>
          <p:spPr>
            <a:xfrm>
              <a:off x="587630" y="5029200"/>
              <a:ext cx="110606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B863C81-44C6-9B8E-429E-973215059D4C}"/>
                </a:ext>
              </a:extLst>
            </p:cNvPr>
            <p:cNvCxnSpPr>
              <a:cxnSpLocks/>
            </p:cNvCxnSpPr>
            <p:nvPr/>
          </p:nvCxnSpPr>
          <p:spPr>
            <a:xfrm>
              <a:off x="587630" y="5943600"/>
              <a:ext cx="110606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B3C8C3B0-90A8-EACB-69A4-911C0028437F}"/>
                </a:ext>
              </a:extLst>
            </p:cNvPr>
            <p:cNvGrpSpPr/>
            <p:nvPr/>
          </p:nvGrpSpPr>
          <p:grpSpPr>
            <a:xfrm>
              <a:off x="646752" y="2367054"/>
              <a:ext cx="4849174" cy="3509852"/>
              <a:chOff x="646752" y="2595654"/>
              <a:chExt cx="4849174" cy="3509852"/>
            </a:xfrm>
          </p:grpSpPr>
          <p:sp>
            <p:nvSpPr>
              <p:cNvPr id="12" name="Rectangle 11">
                <a:extLst>
                  <a:ext uri="{FF2B5EF4-FFF2-40B4-BE49-F238E27FC236}">
                    <a16:creationId xmlns:a16="http://schemas.microsoft.com/office/drawing/2014/main" id="{E5CCC699-5140-B531-1974-160D049BB500}"/>
                  </a:ext>
                </a:extLst>
              </p:cNvPr>
              <p:cNvSpPr/>
              <p:nvPr/>
            </p:nvSpPr>
            <p:spPr>
              <a:xfrm>
                <a:off x="646752" y="2595654"/>
                <a:ext cx="4849174" cy="781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Weak partner performance monitoring (activity-focused, not results-driven)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Limited understanding of Gavi’s priorities and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Capacity and resource constraints</a:t>
                </a:r>
              </a:p>
            </p:txBody>
          </p:sp>
          <p:sp>
            <p:nvSpPr>
              <p:cNvPr id="13" name="Rectangle 12">
                <a:extLst>
                  <a:ext uri="{FF2B5EF4-FFF2-40B4-BE49-F238E27FC236}">
                    <a16:creationId xmlns:a16="http://schemas.microsoft.com/office/drawing/2014/main" id="{7FCDB3BD-FA91-B08B-4C59-C3D08F9D91F4}"/>
                  </a:ext>
                </a:extLst>
              </p:cNvPr>
              <p:cNvSpPr/>
              <p:nvPr/>
            </p:nvSpPr>
            <p:spPr>
              <a:xfrm>
                <a:off x="646752" y="3510054"/>
                <a:ext cx="4849174" cy="781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Complex governance and contracting 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Fragmented efforts at country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Capacity and resource constraints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Unclear division of labour, R&amp;Rs, and low visibility across partners</a:t>
                </a:r>
              </a:p>
            </p:txBody>
          </p:sp>
          <p:sp>
            <p:nvSpPr>
              <p:cNvPr id="14" name="Rectangle 13">
                <a:extLst>
                  <a:ext uri="{FF2B5EF4-FFF2-40B4-BE49-F238E27FC236}">
                    <a16:creationId xmlns:a16="http://schemas.microsoft.com/office/drawing/2014/main" id="{0A53DC1D-097B-D8F6-AD2C-A7A51D23B368}"/>
                  </a:ext>
                </a:extLst>
              </p:cNvPr>
              <p:cNvSpPr/>
              <p:nvPr/>
            </p:nvSpPr>
            <p:spPr>
              <a:xfrm>
                <a:off x="646752" y="4410094"/>
                <a:ext cx="4849174" cy="781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Inconsistent accountability mechanisms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Dual role of core partners who serve as overseers and recipients of Gavi funds</a:t>
                </a:r>
              </a:p>
            </p:txBody>
          </p:sp>
          <p:sp>
            <p:nvSpPr>
              <p:cNvPr id="15" name="Rectangle 14">
                <a:extLst>
                  <a:ext uri="{FF2B5EF4-FFF2-40B4-BE49-F238E27FC236}">
                    <a16:creationId xmlns:a16="http://schemas.microsoft.com/office/drawing/2014/main" id="{45D0BD19-BCD1-AFE9-C1C4-0A0F3244ABF2}"/>
                  </a:ext>
                </a:extLst>
              </p:cNvPr>
              <p:cNvSpPr/>
              <p:nvPr/>
            </p:nvSpPr>
            <p:spPr>
              <a:xfrm>
                <a:off x="646752" y="5324493"/>
                <a:ext cx="4849174" cy="781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Inconsistent and opaque communication channels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Inconsistent consultation and involvement of partners and countries in decision-making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Insufficient capacity and resourcing (across partners) </a:t>
                </a:r>
              </a:p>
            </p:txBody>
          </p:sp>
        </p:grpSp>
        <p:grpSp>
          <p:nvGrpSpPr>
            <p:cNvPr id="23" name="Group 22">
              <a:extLst>
                <a:ext uri="{FF2B5EF4-FFF2-40B4-BE49-F238E27FC236}">
                  <a16:creationId xmlns:a16="http://schemas.microsoft.com/office/drawing/2014/main" id="{91A4EF29-FFA6-DDBB-610E-0D51A9CB44B7}"/>
                </a:ext>
              </a:extLst>
            </p:cNvPr>
            <p:cNvGrpSpPr/>
            <p:nvPr/>
          </p:nvGrpSpPr>
          <p:grpSpPr>
            <a:xfrm>
              <a:off x="6696074" y="2367054"/>
              <a:ext cx="4849174" cy="3509852"/>
              <a:chOff x="6696074" y="2595654"/>
              <a:chExt cx="4849174" cy="3509852"/>
            </a:xfrm>
          </p:grpSpPr>
          <p:sp>
            <p:nvSpPr>
              <p:cNvPr id="16" name="Rectangle 15">
                <a:extLst>
                  <a:ext uri="{FF2B5EF4-FFF2-40B4-BE49-F238E27FC236}">
                    <a16:creationId xmlns:a16="http://schemas.microsoft.com/office/drawing/2014/main" id="{98961381-B66D-5D9F-931A-18C13718E5AB}"/>
                  </a:ext>
                </a:extLst>
              </p:cNvPr>
              <p:cNvSpPr/>
              <p:nvPr/>
            </p:nvSpPr>
            <p:spPr>
              <a:xfrm>
                <a:off x="6696074" y="2595654"/>
                <a:ext cx="4849174" cy="781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Results focused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Results-driven implementation and simplified performance monitoring that generates actionable insights and drives evidence-based decision-making</a:t>
                </a:r>
              </a:p>
            </p:txBody>
          </p:sp>
          <p:sp>
            <p:nvSpPr>
              <p:cNvPr id="17" name="Rectangle 16">
                <a:extLst>
                  <a:ext uri="{FF2B5EF4-FFF2-40B4-BE49-F238E27FC236}">
                    <a16:creationId xmlns:a16="http://schemas.microsoft.com/office/drawing/2014/main" id="{8B931647-7FE4-1492-D24A-01D434F3974F}"/>
                  </a:ext>
                </a:extLst>
              </p:cNvPr>
              <p:cNvSpPr/>
              <p:nvPr/>
            </p:nvSpPr>
            <p:spPr>
              <a:xfrm>
                <a:off x="6696074" y="3510054"/>
                <a:ext cx="4849174" cy="781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Improved coordination and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Strengths and capabilities of each partner appropriately leveraged to efficiently respond to the needs of country governments as “One Alliance” and achieve our shared mission</a:t>
                </a:r>
                <a:endParaRPr kumimoji="0" lang="en-GB" sz="105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8" name="Rectangle 17">
                <a:extLst>
                  <a:ext uri="{FF2B5EF4-FFF2-40B4-BE49-F238E27FC236}">
                    <a16:creationId xmlns:a16="http://schemas.microsoft.com/office/drawing/2014/main" id="{228F7631-2A6D-3B85-936C-844655C22C49}"/>
                  </a:ext>
                </a:extLst>
              </p:cNvPr>
              <p:cNvSpPr/>
              <p:nvPr/>
            </p:nvSpPr>
            <p:spPr>
              <a:xfrm>
                <a:off x="6696074" y="4410094"/>
                <a:ext cx="4849174" cy="781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Driving mutual accountability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Institutionalized mechanisms to foster mutual accountability across the alliance partners and support optimal implementation of country EPI priorities </a:t>
                </a:r>
              </a:p>
            </p:txBody>
          </p:sp>
          <p:sp>
            <p:nvSpPr>
              <p:cNvPr id="19" name="Rectangle 18">
                <a:extLst>
                  <a:ext uri="{FF2B5EF4-FFF2-40B4-BE49-F238E27FC236}">
                    <a16:creationId xmlns:a16="http://schemas.microsoft.com/office/drawing/2014/main" id="{670D4A76-91EC-46E3-9616-6B8263FCB958}"/>
                  </a:ext>
                </a:extLst>
              </p:cNvPr>
              <p:cNvSpPr/>
              <p:nvPr/>
            </p:nvSpPr>
            <p:spPr>
              <a:xfrm>
                <a:off x="6696074" y="5324493"/>
                <a:ext cx="4849174" cy="781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Openness and transparency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rPr>
                  <a:t>Collaborative processes to ensure consistent and transparent engagement of Alliance partners, and in planning, decision-making, policy development and resource allocation</a:t>
                </a:r>
              </a:p>
            </p:txBody>
          </p:sp>
        </p:grpSp>
        <p:cxnSp>
          <p:nvCxnSpPr>
            <p:cNvPr id="20" name="Straight Connector 19">
              <a:extLst>
                <a:ext uri="{FF2B5EF4-FFF2-40B4-BE49-F238E27FC236}">
                  <a16:creationId xmlns:a16="http://schemas.microsoft.com/office/drawing/2014/main" id="{39EC6FBD-D550-7AD2-8D26-B0694040FA42}"/>
                </a:ext>
              </a:extLst>
            </p:cNvPr>
            <p:cNvCxnSpPr>
              <a:cxnSpLocks/>
            </p:cNvCxnSpPr>
            <p:nvPr/>
          </p:nvCxnSpPr>
          <p:spPr>
            <a:xfrm>
              <a:off x="587630" y="2209800"/>
              <a:ext cx="11060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5EEF2C7-37EC-DF59-5801-F8D2B98AE59B}"/>
                </a:ext>
              </a:extLst>
            </p:cNvPr>
            <p:cNvSpPr/>
            <p:nvPr/>
          </p:nvSpPr>
          <p:spPr>
            <a:xfrm>
              <a:off x="646752" y="1819275"/>
              <a:ext cx="1772598" cy="3438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5CB9"/>
                  </a:solidFill>
                  <a:effectLst/>
                  <a:uLnTx/>
                  <a:uFillTx/>
                  <a:latin typeface="Arial" panose="020B0604020202020204" pitchFamily="34" charset="0"/>
                  <a:ea typeface="+mn-ea"/>
                  <a:cs typeface="Arial" panose="020B0604020202020204" pitchFamily="34" charset="0"/>
                </a:rPr>
                <a:t>FROM</a:t>
              </a:r>
              <a:endParaRPr kumimoji="0" lang="en-GB" sz="1800" b="1" i="0" u="none" strike="noStrike" kern="1200" cap="none" spc="0" normalizeH="0" baseline="0" noProof="0">
                <a:ln>
                  <a:noFill/>
                </a:ln>
                <a:solidFill>
                  <a:srgbClr val="005CB9"/>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BDD53C61-2ACD-93BF-D793-D3C54DDC7E3F}"/>
                </a:ext>
              </a:extLst>
            </p:cNvPr>
            <p:cNvSpPr/>
            <p:nvPr/>
          </p:nvSpPr>
          <p:spPr>
            <a:xfrm>
              <a:off x="7011348" y="1794607"/>
              <a:ext cx="1772598" cy="3438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5CB9"/>
                  </a:solidFill>
                  <a:effectLst/>
                  <a:uLnTx/>
                  <a:uFillTx/>
                  <a:latin typeface="Arial" panose="020B0604020202020204" pitchFamily="34" charset="0"/>
                  <a:ea typeface="+mn-ea"/>
                  <a:cs typeface="Arial" panose="020B0604020202020204" pitchFamily="34" charset="0"/>
                </a:rPr>
                <a:t>TO</a:t>
              </a:r>
              <a:endParaRPr kumimoji="0" lang="en-GB" sz="1800" b="1" i="0" u="none" strike="noStrike" kern="1200" cap="none" spc="0" normalizeH="0" baseline="0" noProof="0">
                <a:ln>
                  <a:noFill/>
                </a:ln>
                <a:solidFill>
                  <a:srgbClr val="005CB9"/>
                </a:solidFill>
                <a:effectLst/>
                <a:uLnTx/>
                <a:uFillTx/>
                <a:latin typeface="Arial" panose="020B0604020202020204" pitchFamily="34" charset="0"/>
                <a:ea typeface="+mn-ea"/>
                <a:cs typeface="Arial" panose="020B0604020202020204" pitchFamily="34" charset="0"/>
              </a:endParaRPr>
            </a:p>
          </p:txBody>
        </p:sp>
        <p:sp>
          <p:nvSpPr>
            <p:cNvPr id="27" name="Isosceles Triangle 26">
              <a:extLst>
                <a:ext uri="{FF2B5EF4-FFF2-40B4-BE49-F238E27FC236}">
                  <a16:creationId xmlns:a16="http://schemas.microsoft.com/office/drawing/2014/main" id="{EC1FE89F-6993-6E8E-F860-156C739149D6}"/>
                </a:ext>
              </a:extLst>
            </p:cNvPr>
            <p:cNvSpPr/>
            <p:nvPr/>
          </p:nvSpPr>
          <p:spPr>
            <a:xfrm rot="5400000">
              <a:off x="4100062" y="3883854"/>
              <a:ext cx="3509848" cy="476248"/>
            </a:xfrm>
            <a:prstGeom prst="triangle">
              <a:avLst/>
            </a:prstGeom>
            <a:solidFill>
              <a:schemeClr val="accent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70097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6823-656A-6886-88A4-5B729268F8A6}"/>
              </a:ext>
            </a:extLst>
          </p:cNvPr>
          <p:cNvSpPr>
            <a:spLocks noGrp="1"/>
          </p:cNvSpPr>
          <p:nvPr>
            <p:ph type="title"/>
          </p:nvPr>
        </p:nvSpPr>
        <p:spPr/>
        <p:txBody>
          <a:bodyPr>
            <a:noAutofit/>
          </a:bodyPr>
          <a:lstStyle/>
          <a:p>
            <a:r>
              <a:rPr lang="en-US" sz="2800"/>
              <a:t>Timelines for the Redesign Process</a:t>
            </a:r>
          </a:p>
        </p:txBody>
      </p:sp>
      <p:sp>
        <p:nvSpPr>
          <p:cNvPr id="4" name="Text Placeholder 3">
            <a:extLst>
              <a:ext uri="{FF2B5EF4-FFF2-40B4-BE49-F238E27FC236}">
                <a16:creationId xmlns:a16="http://schemas.microsoft.com/office/drawing/2014/main" id="{584EE741-6E92-E5C8-570A-C5582CB177B3}"/>
              </a:ext>
            </a:extLst>
          </p:cNvPr>
          <p:cNvSpPr>
            <a:spLocks noGrp="1"/>
          </p:cNvSpPr>
          <p:nvPr>
            <p:ph type="body" sz="quarter" idx="14"/>
          </p:nvPr>
        </p:nvSpPr>
        <p:spPr>
          <a:xfrm>
            <a:off x="515938" y="820289"/>
            <a:ext cx="11154344" cy="592779"/>
          </a:xfrm>
        </p:spPr>
        <p:txBody>
          <a:bodyPr>
            <a:normAutofit fontScale="92500" lnSpcReduction="10000"/>
          </a:bodyPr>
          <a:lstStyle/>
          <a:p>
            <a:r>
              <a:rPr lang="en-US"/>
              <a:t>Alliance Partnership model will undergo a redesign in the coming year. PST will lead the process, in collaboration with a Secretariat working group, partners and countries</a:t>
            </a:r>
          </a:p>
        </p:txBody>
      </p:sp>
      <p:sp>
        <p:nvSpPr>
          <p:cNvPr id="5" name="Slide Number Placeholder 4">
            <a:extLst>
              <a:ext uri="{FF2B5EF4-FFF2-40B4-BE49-F238E27FC236}">
                <a16:creationId xmlns:a16="http://schemas.microsoft.com/office/drawing/2014/main" id="{66E9DC61-F22B-F82F-38C3-57FD1BA495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BDB2A07C-29D4-301C-716B-CECA33681CA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Presentation Footer</a:t>
            </a:r>
          </a:p>
        </p:txBody>
      </p:sp>
      <p:grpSp>
        <p:nvGrpSpPr>
          <p:cNvPr id="31" name="Group 30">
            <a:extLst>
              <a:ext uri="{FF2B5EF4-FFF2-40B4-BE49-F238E27FC236}">
                <a16:creationId xmlns:a16="http://schemas.microsoft.com/office/drawing/2014/main" id="{55314820-6E83-E241-BE1B-177ADE4C29CE}"/>
              </a:ext>
            </a:extLst>
          </p:cNvPr>
          <p:cNvGrpSpPr/>
          <p:nvPr/>
        </p:nvGrpSpPr>
        <p:grpSpPr>
          <a:xfrm>
            <a:off x="654379" y="1690558"/>
            <a:ext cx="10883243" cy="3855746"/>
            <a:chOff x="990560" y="1690558"/>
            <a:chExt cx="10883243" cy="3855746"/>
          </a:xfrm>
        </p:grpSpPr>
        <p:sp>
          <p:nvSpPr>
            <p:cNvPr id="7" name="Rectangle 6">
              <a:extLst>
                <a:ext uri="{FF2B5EF4-FFF2-40B4-BE49-F238E27FC236}">
                  <a16:creationId xmlns:a16="http://schemas.microsoft.com/office/drawing/2014/main" id="{8576EFE0-D07C-1C6C-628F-657BC2DE20EB}"/>
                </a:ext>
              </a:extLst>
            </p:cNvPr>
            <p:cNvSpPr/>
            <p:nvPr/>
          </p:nvSpPr>
          <p:spPr>
            <a:xfrm>
              <a:off x="1290476" y="3148809"/>
              <a:ext cx="5105439" cy="2397495"/>
            </a:xfrm>
            <a:prstGeom prst="rect">
              <a:avLst/>
            </a:prstGeom>
            <a:solidFill>
              <a:schemeClr val="accent2">
                <a:alpha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Segoe UI" panose="020B0502040204020203" pitchFamily="34" charset="0"/>
                </a:rPr>
                <a:t>Key deliverables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Segoe UI" panose="020B0502040204020203" pitchFamily="34" charset="0"/>
                </a:rPr>
                <a:t>Cross alliance coordination working group formed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Segoe UI" panose="020B0502040204020203" pitchFamily="34" charset="0"/>
                </a:rPr>
                <a:t>Consultations at country, regional, global level finalized on the partnership model</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Segoe UI" panose="020B0502040204020203" pitchFamily="34" charset="0"/>
                </a:rPr>
                <a:t>By December, a draft first concept on the partnership model</a:t>
              </a:r>
            </a:p>
          </p:txBody>
        </p:sp>
        <p:sp>
          <p:nvSpPr>
            <p:cNvPr id="26" name="Rectangle 25">
              <a:extLst>
                <a:ext uri="{FF2B5EF4-FFF2-40B4-BE49-F238E27FC236}">
                  <a16:creationId xmlns:a16="http://schemas.microsoft.com/office/drawing/2014/main" id="{1359C34D-6B77-E183-08DE-D64ABFA57230}"/>
                </a:ext>
              </a:extLst>
            </p:cNvPr>
            <p:cNvSpPr/>
            <p:nvPr/>
          </p:nvSpPr>
          <p:spPr>
            <a:xfrm>
              <a:off x="6768364" y="3148809"/>
              <a:ext cx="5105439" cy="2397495"/>
            </a:xfrm>
            <a:prstGeom prst="rect">
              <a:avLst/>
            </a:prstGeom>
            <a:solidFill>
              <a:srgbClr val="005CB9">
                <a:alpha val="1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Segoe UI" panose="020B0502040204020203" pitchFamily="34" charset="0"/>
                </a:rPr>
                <a:t>Key deliverables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mn-cs"/>
                </a:rPr>
                <a:t>Draft partnership model shared</a:t>
              </a:r>
              <a:r>
                <a:rPr lang="en-US">
                  <a:solidFill>
                    <a:srgbClr val="005CB9">
                      <a:lumMod val="50000"/>
                    </a:srgbClr>
                  </a:solidFill>
                  <a:latin typeface="Segoe UI" panose="020B0502040204020203" pitchFamily="34" charset="0"/>
                </a:rPr>
                <a:t> </a:t>
              </a:r>
              <a:r>
                <a:rPr kumimoji="0" lang="en-US" sz="180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mn-cs"/>
                </a:rPr>
                <a:t>with APPT in </a:t>
              </a:r>
              <a:r>
                <a:rPr lang="en-US">
                  <a:solidFill>
                    <a:srgbClr val="005CB9">
                      <a:lumMod val="50000"/>
                    </a:srgbClr>
                  </a:solidFill>
                  <a:latin typeface="Segoe UI" panose="020B0502040204020203" pitchFamily="34" charset="0"/>
                </a:rPr>
                <a:t>March</a:t>
              </a:r>
              <a:r>
                <a:rPr kumimoji="0" lang="en-US" sz="180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mn-cs"/>
                </a:rPr>
                <a:t> (</a:t>
              </a:r>
              <a:r>
                <a:rPr kumimoji="0" lang="en-US" sz="105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mn-cs"/>
                </a:rPr>
                <a:t>for guidance</a:t>
              </a:r>
              <a:r>
                <a:rPr kumimoji="0" lang="en-US" sz="180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mn-cs"/>
                </a:rPr>
                <a:t>)</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a:solidFill>
                    <a:srgbClr val="005CB9">
                      <a:lumMod val="50000"/>
                    </a:srgbClr>
                  </a:solidFill>
                  <a:latin typeface="Segoe UI" panose="020B0502040204020203" pitchFamily="34" charset="0"/>
                </a:rPr>
                <a:t>Draft Final</a:t>
              </a:r>
              <a:r>
                <a:rPr kumimoji="0" lang="en-US" sz="180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mn-cs"/>
                </a:rPr>
                <a:t> Partnership Model shared with APPT (</a:t>
              </a:r>
              <a:r>
                <a:rPr kumimoji="0" lang="en-US" sz="105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mn-cs"/>
                </a:rPr>
                <a:t>for approval</a:t>
              </a:r>
              <a:r>
                <a:rPr kumimoji="0" lang="en-US" sz="180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mn-cs"/>
                </a:rPr>
                <a:t>)</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a:ln>
                    <a:noFill/>
                  </a:ln>
                  <a:solidFill>
                    <a:srgbClr val="005CB9">
                      <a:lumMod val="50000"/>
                    </a:srgbClr>
                  </a:solidFill>
                  <a:effectLst/>
                  <a:uLnTx/>
                  <a:uFillTx/>
                  <a:latin typeface="Segoe UI" panose="020B0502040204020203" pitchFamily="34" charset="0"/>
                  <a:ea typeface="+mn-ea"/>
                  <a:cs typeface="+mn-cs"/>
                </a:rPr>
                <a:t>Partnership model published and socialized with Alliance stakeholders</a:t>
              </a:r>
              <a:endParaRPr kumimoji="0" lang="en-US" sz="1800" b="0" i="0" u="none" strike="noStrike" kern="1200" cap="none" spc="0" normalizeH="0" baseline="0" noProof="0">
                <a:ln>
                  <a:noFill/>
                </a:ln>
                <a:solidFill>
                  <a:srgbClr val="005CB9">
                    <a:lumMod val="50000"/>
                  </a:srgbClr>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F9F3AAED-E826-CAB5-8F93-C692F9002825}"/>
                </a:ext>
              </a:extLst>
            </p:cNvPr>
            <p:cNvGrpSpPr/>
            <p:nvPr/>
          </p:nvGrpSpPr>
          <p:grpSpPr>
            <a:xfrm>
              <a:off x="990560" y="1690558"/>
              <a:ext cx="10858578" cy="1198602"/>
              <a:chOff x="990560" y="1690558"/>
              <a:chExt cx="10858578" cy="1198602"/>
            </a:xfrm>
          </p:grpSpPr>
          <p:grpSp>
            <p:nvGrpSpPr>
              <p:cNvPr id="8" name="Group 7">
                <a:extLst>
                  <a:ext uri="{FF2B5EF4-FFF2-40B4-BE49-F238E27FC236}">
                    <a16:creationId xmlns:a16="http://schemas.microsoft.com/office/drawing/2014/main" id="{F997B762-564B-C7F2-9E5C-7A96BB5FA3F8}"/>
                  </a:ext>
                </a:extLst>
              </p:cNvPr>
              <p:cNvGrpSpPr/>
              <p:nvPr/>
            </p:nvGrpSpPr>
            <p:grpSpPr>
              <a:xfrm>
                <a:off x="990560" y="1690558"/>
                <a:ext cx="10858578" cy="1198602"/>
                <a:chOff x="1467093" y="2357308"/>
                <a:chExt cx="10858578" cy="1198602"/>
              </a:xfrm>
            </p:grpSpPr>
            <p:cxnSp>
              <p:nvCxnSpPr>
                <p:cNvPr id="9" name="Connecteur droit 5">
                  <a:extLst>
                    <a:ext uri="{FF2B5EF4-FFF2-40B4-BE49-F238E27FC236}">
                      <a16:creationId xmlns:a16="http://schemas.microsoft.com/office/drawing/2014/main" id="{6FF063AD-95D8-2686-4C9C-38C7781EE6EF}"/>
                    </a:ext>
                  </a:extLst>
                </p:cNvPr>
                <p:cNvCxnSpPr>
                  <a:cxnSpLocks/>
                </p:cNvCxnSpPr>
                <p:nvPr/>
              </p:nvCxnSpPr>
              <p:spPr>
                <a:xfrm>
                  <a:off x="2006209" y="3431048"/>
                  <a:ext cx="4880366" cy="119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1363FF1-2D3E-8C13-5300-337F6E0F8E61}"/>
                    </a:ext>
                  </a:extLst>
                </p:cNvPr>
                <p:cNvSpPr/>
                <p:nvPr/>
              </p:nvSpPr>
              <p:spPr>
                <a:xfrm>
                  <a:off x="3926367" y="3318166"/>
                  <a:ext cx="232879" cy="237744"/>
                </a:xfrm>
                <a:prstGeom prst="ellipse">
                  <a:avLst/>
                </a:prstGeom>
                <a:solidFill>
                  <a:schemeClr val="accent2"/>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al 36">
                  <a:extLst>
                    <a:ext uri="{FF2B5EF4-FFF2-40B4-BE49-F238E27FC236}">
                      <a16:creationId xmlns:a16="http://schemas.microsoft.com/office/drawing/2014/main" id="{0D0AD011-C5B4-71A9-23E4-7B3C185662CA}"/>
                    </a:ext>
                  </a:extLst>
                </p:cNvPr>
                <p:cNvSpPr/>
                <p:nvPr/>
              </p:nvSpPr>
              <p:spPr>
                <a:xfrm>
                  <a:off x="1899294" y="3318166"/>
                  <a:ext cx="232879" cy="237744"/>
                </a:xfrm>
                <a:prstGeom prst="ellipse">
                  <a:avLst/>
                </a:prstGeom>
                <a:solidFill>
                  <a:schemeClr val="accent2"/>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6B633C0-3699-F48B-6D02-967D931D48A0}"/>
                    </a:ext>
                  </a:extLst>
                </p:cNvPr>
                <p:cNvSpPr/>
                <p:nvPr/>
              </p:nvSpPr>
              <p:spPr>
                <a:xfrm>
                  <a:off x="1467093" y="2763512"/>
                  <a:ext cx="1078232" cy="45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June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ALG Meeting</a:t>
                  </a:r>
                </a:p>
              </p:txBody>
            </p:sp>
            <p:sp>
              <p:nvSpPr>
                <p:cNvPr id="13" name="Rectangle 12">
                  <a:extLst>
                    <a:ext uri="{FF2B5EF4-FFF2-40B4-BE49-F238E27FC236}">
                      <a16:creationId xmlns:a16="http://schemas.microsoft.com/office/drawing/2014/main" id="{A92CD05B-88F5-EF30-C61C-9202C9A5138E}"/>
                    </a:ext>
                  </a:extLst>
                </p:cNvPr>
                <p:cNvSpPr/>
                <p:nvPr/>
              </p:nvSpPr>
              <p:spPr>
                <a:xfrm>
                  <a:off x="3503690" y="2763512"/>
                  <a:ext cx="1078232" cy="45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September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Core Partner Retreat</a:t>
                  </a:r>
                </a:p>
              </p:txBody>
            </p:sp>
            <p:sp>
              <p:nvSpPr>
                <p:cNvPr id="14" name="Rectangle 13">
                  <a:extLst>
                    <a:ext uri="{FF2B5EF4-FFF2-40B4-BE49-F238E27FC236}">
                      <a16:creationId xmlns:a16="http://schemas.microsoft.com/office/drawing/2014/main" id="{CB665DC9-C0C4-EAB3-5506-3E0F6FBDD404}"/>
                    </a:ext>
                  </a:extLst>
                </p:cNvPr>
                <p:cNvSpPr/>
                <p:nvPr/>
              </p:nvSpPr>
              <p:spPr>
                <a:xfrm>
                  <a:off x="4745352" y="2763512"/>
                  <a:ext cx="1078232" cy="45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October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APPT</a:t>
                  </a:r>
                </a:p>
              </p:txBody>
            </p:sp>
            <p:sp>
              <p:nvSpPr>
                <p:cNvPr id="15" name="Rectangle 14">
                  <a:extLst>
                    <a:ext uri="{FF2B5EF4-FFF2-40B4-BE49-F238E27FC236}">
                      <a16:creationId xmlns:a16="http://schemas.microsoft.com/office/drawing/2014/main" id="{4C574EDB-D154-E59C-C833-458041CE943F}"/>
                    </a:ext>
                  </a:extLst>
                </p:cNvPr>
                <p:cNvSpPr/>
                <p:nvPr/>
              </p:nvSpPr>
              <p:spPr>
                <a:xfrm>
                  <a:off x="10357484" y="2763512"/>
                  <a:ext cx="1078232" cy="45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June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Board Meeting</a:t>
                  </a:r>
                </a:p>
              </p:txBody>
            </p:sp>
            <p:sp>
              <p:nvSpPr>
                <p:cNvPr id="16" name="Rectangle 15">
                  <a:extLst>
                    <a:ext uri="{FF2B5EF4-FFF2-40B4-BE49-F238E27FC236}">
                      <a16:creationId xmlns:a16="http://schemas.microsoft.com/office/drawing/2014/main" id="{223379B4-499A-BDCD-F711-27DE6723203E}"/>
                    </a:ext>
                  </a:extLst>
                </p:cNvPr>
                <p:cNvSpPr/>
                <p:nvPr/>
              </p:nvSpPr>
              <p:spPr>
                <a:xfrm>
                  <a:off x="6245083" y="2764774"/>
                  <a:ext cx="1078232" cy="45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December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Gavi Board</a:t>
                  </a:r>
                </a:p>
              </p:txBody>
            </p:sp>
            <p:sp>
              <p:nvSpPr>
                <p:cNvPr id="17" name="Rectangle 16">
                  <a:extLst>
                    <a:ext uri="{FF2B5EF4-FFF2-40B4-BE49-F238E27FC236}">
                      <a16:creationId xmlns:a16="http://schemas.microsoft.com/office/drawing/2014/main" id="{3A3D8DC8-1D50-8D02-455C-C99651735C48}"/>
                    </a:ext>
                  </a:extLst>
                </p:cNvPr>
                <p:cNvSpPr/>
                <p:nvPr/>
              </p:nvSpPr>
              <p:spPr>
                <a:xfrm>
                  <a:off x="8988365" y="2764774"/>
                  <a:ext cx="1078232" cy="45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April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Board Retreat</a:t>
                  </a:r>
                </a:p>
              </p:txBody>
            </p:sp>
            <p:sp>
              <p:nvSpPr>
                <p:cNvPr id="18" name="Oval 17">
                  <a:extLst>
                    <a:ext uri="{FF2B5EF4-FFF2-40B4-BE49-F238E27FC236}">
                      <a16:creationId xmlns:a16="http://schemas.microsoft.com/office/drawing/2014/main" id="{DA996E83-7D07-A6E9-C182-A116301B8689}"/>
                    </a:ext>
                  </a:extLst>
                </p:cNvPr>
                <p:cNvSpPr/>
                <p:nvPr/>
              </p:nvSpPr>
              <p:spPr>
                <a:xfrm>
                  <a:off x="5168028" y="3318166"/>
                  <a:ext cx="232879" cy="237744"/>
                </a:xfrm>
                <a:prstGeom prst="ellipse">
                  <a:avLst/>
                </a:prstGeom>
                <a:solidFill>
                  <a:schemeClr val="accent2"/>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5B94085D-40BF-DB20-6007-8A77D9D2AE49}"/>
                    </a:ext>
                  </a:extLst>
                </p:cNvPr>
                <p:cNvSpPr/>
                <p:nvPr/>
              </p:nvSpPr>
              <p:spPr>
                <a:xfrm>
                  <a:off x="6679029" y="3318166"/>
                  <a:ext cx="232879" cy="237744"/>
                </a:xfrm>
                <a:prstGeom prst="ellipse">
                  <a:avLst/>
                </a:prstGeom>
                <a:solidFill>
                  <a:schemeClr val="accent2"/>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0" name="Connecteur droit 5">
                  <a:extLst>
                    <a:ext uri="{FF2B5EF4-FFF2-40B4-BE49-F238E27FC236}">
                      <a16:creationId xmlns:a16="http://schemas.microsoft.com/office/drawing/2014/main" id="{16FBAE39-4BAD-CE0F-AA77-50BC21006164}"/>
                    </a:ext>
                  </a:extLst>
                </p:cNvPr>
                <p:cNvCxnSpPr>
                  <a:cxnSpLocks/>
                </p:cNvCxnSpPr>
                <p:nvPr/>
              </p:nvCxnSpPr>
              <p:spPr>
                <a:xfrm>
                  <a:off x="7252804" y="3435894"/>
                  <a:ext cx="3643796" cy="2288"/>
                </a:xfrm>
                <a:prstGeom prst="line">
                  <a:avLst/>
                </a:prstGeom>
                <a:ln w="28575">
                  <a:solidFill>
                    <a:srgbClr val="005CB9"/>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EE71AA2-A728-4C47-5DB2-1F1E3D1B6F92}"/>
                    </a:ext>
                  </a:extLst>
                </p:cNvPr>
                <p:cNvSpPr/>
                <p:nvPr/>
              </p:nvSpPr>
              <p:spPr>
                <a:xfrm>
                  <a:off x="9411042" y="3318166"/>
                  <a:ext cx="232879" cy="237744"/>
                </a:xfrm>
                <a:prstGeom prst="ellipse">
                  <a:avLst/>
                </a:prstGeom>
                <a:solidFill>
                  <a:srgbClr val="005CB9"/>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A23D9C5A-CCBB-6D59-1290-A5B0B2D1E75E}"/>
                    </a:ext>
                  </a:extLst>
                </p:cNvPr>
                <p:cNvSpPr/>
                <p:nvPr/>
              </p:nvSpPr>
              <p:spPr>
                <a:xfrm>
                  <a:off x="10780160" y="3318166"/>
                  <a:ext cx="232879" cy="237744"/>
                </a:xfrm>
                <a:prstGeom prst="ellipse">
                  <a:avLst/>
                </a:prstGeom>
                <a:solidFill>
                  <a:srgbClr val="005CB9"/>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3" name="Straight Arrow Connector 22">
                  <a:extLst>
                    <a:ext uri="{FF2B5EF4-FFF2-40B4-BE49-F238E27FC236}">
                      <a16:creationId xmlns:a16="http://schemas.microsoft.com/office/drawing/2014/main" id="{D7998978-760E-C2EC-AF6C-879ADE30CC19}"/>
                    </a:ext>
                  </a:extLst>
                </p:cNvPr>
                <p:cNvCxnSpPr>
                  <a:cxnSpLocks/>
                </p:cNvCxnSpPr>
                <p:nvPr/>
              </p:nvCxnSpPr>
              <p:spPr>
                <a:xfrm>
                  <a:off x="11038147" y="3434043"/>
                  <a:ext cx="1108668" cy="5990"/>
                </a:xfrm>
                <a:prstGeom prst="straightConnector1">
                  <a:avLst/>
                </a:prstGeom>
                <a:ln w="28575">
                  <a:solidFill>
                    <a:srgbClr val="005CB9"/>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D20CED2-27DF-FD3C-37DC-B19B40D415C2}"/>
                    </a:ext>
                  </a:extLst>
                </p:cNvPr>
                <p:cNvSpPr/>
                <p:nvPr/>
              </p:nvSpPr>
              <p:spPr>
                <a:xfrm>
                  <a:off x="1571625" y="2357308"/>
                  <a:ext cx="5515258" cy="361762"/>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2024</a:t>
                  </a:r>
                </a:p>
              </p:txBody>
            </p:sp>
            <p:sp>
              <p:nvSpPr>
                <p:cNvPr id="25" name="Rectangle: Rounded Corners 24">
                  <a:extLst>
                    <a:ext uri="{FF2B5EF4-FFF2-40B4-BE49-F238E27FC236}">
                      <a16:creationId xmlns:a16="http://schemas.microsoft.com/office/drawing/2014/main" id="{8E5CB0DE-71A5-5517-3F6C-87430F68835E}"/>
                    </a:ext>
                  </a:extLst>
                </p:cNvPr>
                <p:cNvSpPr/>
                <p:nvPr/>
              </p:nvSpPr>
              <p:spPr>
                <a:xfrm>
                  <a:off x="7220232" y="2357308"/>
                  <a:ext cx="5105439" cy="361762"/>
                </a:xfrm>
                <a:prstGeom prst="roundRect">
                  <a:avLst/>
                </a:prstGeom>
                <a:solidFill>
                  <a:srgbClr val="005CB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2025</a:t>
                  </a:r>
                </a:p>
              </p:txBody>
            </p:sp>
          </p:grpSp>
          <p:sp>
            <p:nvSpPr>
              <p:cNvPr id="3" name="Oval 2">
                <a:extLst>
                  <a:ext uri="{FF2B5EF4-FFF2-40B4-BE49-F238E27FC236}">
                    <a16:creationId xmlns:a16="http://schemas.microsoft.com/office/drawing/2014/main" id="{EBC76E1E-3523-69AC-A345-F5AE7B5F8F9F}"/>
                  </a:ext>
                </a:extLst>
              </p:cNvPr>
              <p:cNvSpPr/>
              <p:nvPr/>
            </p:nvSpPr>
            <p:spPr>
              <a:xfrm>
                <a:off x="7942614" y="2651416"/>
                <a:ext cx="232879" cy="237744"/>
              </a:xfrm>
              <a:prstGeom prst="ellipse">
                <a:avLst/>
              </a:prstGeom>
              <a:solidFill>
                <a:srgbClr val="005CB9"/>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A0C290A-0A28-586D-B640-6D26DEBA5BF8}"/>
                  </a:ext>
                </a:extLst>
              </p:cNvPr>
              <p:cNvSpPr/>
              <p:nvPr/>
            </p:nvSpPr>
            <p:spPr>
              <a:xfrm>
                <a:off x="7519937" y="2094191"/>
                <a:ext cx="1078232" cy="45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March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E5D"/>
                    </a:solidFill>
                    <a:effectLst/>
                    <a:uLnTx/>
                    <a:uFillTx/>
                    <a:latin typeface="Segoe UI" panose="020B0502040204020203" pitchFamily="34" charset="0"/>
                    <a:ea typeface="+mn-ea"/>
                    <a:cs typeface="Segoe UI" panose="020B0502040204020203" pitchFamily="34" charset="0"/>
                  </a:rPr>
                  <a:t>APPT</a:t>
                </a:r>
              </a:p>
            </p:txBody>
          </p:sp>
        </p:grpSp>
      </p:grpSp>
      <p:sp>
        <p:nvSpPr>
          <p:cNvPr id="29" name="Rectangle 28">
            <a:extLst>
              <a:ext uri="{FF2B5EF4-FFF2-40B4-BE49-F238E27FC236}">
                <a16:creationId xmlns:a16="http://schemas.microsoft.com/office/drawing/2014/main" id="{3877484A-7255-DFF0-F0A0-071FE30F40DF}"/>
              </a:ext>
            </a:extLst>
          </p:cNvPr>
          <p:cNvSpPr/>
          <p:nvPr/>
        </p:nvSpPr>
        <p:spPr>
          <a:xfrm>
            <a:off x="753386" y="5653333"/>
            <a:ext cx="10434164" cy="5927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b="1">
                <a:solidFill>
                  <a:srgbClr val="002060"/>
                </a:solidFill>
                <a:latin typeface="Arial" panose="020B0604020202020204" pitchFamily="34" charset="0"/>
                <a:cs typeface="Arial" panose="020B0604020202020204" pitchFamily="34" charset="0"/>
              </a:rPr>
              <a:t>Notes</a:t>
            </a:r>
            <a:r>
              <a:rPr lang="en-US" sz="1050">
                <a:solidFill>
                  <a:srgbClr val="002060"/>
                </a:solidFill>
                <a:latin typeface="Arial" panose="020B0604020202020204" pitchFamily="34" charset="0"/>
                <a:cs typeface="Arial" panose="020B0604020202020204" pitchFamily="34" charset="0"/>
              </a:rPr>
              <a:t>: </a:t>
            </a:r>
          </a:p>
          <a:p>
            <a:pPr marL="228600" indent="-228600">
              <a:buFont typeface="+mj-lt"/>
              <a:buAutoNum type="arabicPeriod"/>
            </a:pPr>
            <a:r>
              <a:rPr lang="en-US" sz="1050">
                <a:solidFill>
                  <a:srgbClr val="002060"/>
                </a:solidFill>
                <a:latin typeface="Arial" panose="020B0604020202020204" pitchFamily="34" charset="0"/>
                <a:cs typeface="Arial" panose="020B0604020202020204" pitchFamily="34" charset="0"/>
              </a:rPr>
              <a:t>Multiple rounds of consultations with key stakeholders, both internal and external to the Secretariat, are planned. These are documented in the draft detailed workplan. </a:t>
            </a:r>
          </a:p>
          <a:p>
            <a:pPr marL="228600" indent="-228600">
              <a:spcAft>
                <a:spcPts val="400"/>
              </a:spcAft>
              <a:buFont typeface="+mj-lt"/>
              <a:buAutoNum type="arabicPeriod"/>
            </a:pPr>
            <a:r>
              <a:rPr lang="en-US" sz="1050">
                <a:solidFill>
                  <a:srgbClr val="002060"/>
                </a:solidFill>
                <a:latin typeface="Arial" panose="020B0604020202020204" pitchFamily="34" charset="0"/>
                <a:cs typeface="Arial" panose="020B0604020202020204" pitchFamily="34" charset="0"/>
              </a:rPr>
              <a:t>Efforts are underway to leverage opportunities to integrate consultations in the upcoming partner and country meetings (e.g., EPI managers meeting, Partner retreats)</a:t>
            </a:r>
            <a:endParaRPr lang="en-GB" sz="105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77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9A7F-E010-FE67-8060-C761D3EA4F5E}"/>
              </a:ext>
            </a:extLst>
          </p:cNvPr>
          <p:cNvSpPr>
            <a:spLocks noGrp="1"/>
          </p:cNvSpPr>
          <p:nvPr>
            <p:ph type="title"/>
          </p:nvPr>
        </p:nvSpPr>
        <p:spPr/>
        <p:txBody>
          <a:bodyPr>
            <a:normAutofit/>
          </a:bodyPr>
          <a:lstStyle/>
          <a:p>
            <a:r>
              <a:rPr lang="en-US" dirty="0">
                <a:latin typeface="Arial"/>
                <a:cs typeface="Arial"/>
              </a:rPr>
              <a:t>6 | </a:t>
            </a:r>
            <a:r>
              <a:rPr lang="fr-FR">
                <a:latin typeface="Arial"/>
                <a:cs typeface="Arial"/>
              </a:rPr>
              <a:t>Questions/ Discussion</a:t>
            </a:r>
            <a:endParaRPr lang="en-US" dirty="0"/>
          </a:p>
        </p:txBody>
      </p:sp>
      <p:sp>
        <p:nvSpPr>
          <p:cNvPr id="5" name="Slide Number Placeholder 4">
            <a:extLst>
              <a:ext uri="{FF2B5EF4-FFF2-40B4-BE49-F238E27FC236}">
                <a16:creationId xmlns:a16="http://schemas.microsoft.com/office/drawing/2014/main" id="{858DC415-49B3-8F90-DE99-DB93ACF32040}"/>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14</a:t>
            </a:fld>
            <a:endParaRPr lang="en-GB">
              <a:solidFill>
                <a:schemeClr val="tx1">
                  <a:lumMod val="50000"/>
                  <a:lumOff val="50000"/>
                </a:schemeClr>
              </a:solidFill>
            </a:endParaRPr>
          </a:p>
        </p:txBody>
      </p:sp>
      <p:sp>
        <p:nvSpPr>
          <p:cNvPr id="6" name="Footer Placeholder 5">
            <a:extLst>
              <a:ext uri="{FF2B5EF4-FFF2-40B4-BE49-F238E27FC236}">
                <a16:creationId xmlns:a16="http://schemas.microsoft.com/office/drawing/2014/main" id="{E7150FF7-4E99-D363-AC77-A02E8591B2C5}"/>
              </a:ext>
            </a:extLst>
          </p:cNvPr>
          <p:cNvSpPr>
            <a:spLocks noGrp="1"/>
          </p:cNvSpPr>
          <p:nvPr>
            <p:ph type="ftr" sz="quarter" idx="11"/>
          </p:nvPr>
        </p:nvSpPr>
        <p:spPr/>
        <p:txBody>
          <a:bodyPr/>
          <a:lstStyle/>
          <a:p>
            <a:r>
              <a:rPr lang="en-GB"/>
              <a:t>Presentation Footer</a:t>
            </a:r>
          </a:p>
        </p:txBody>
      </p:sp>
      <p:grpSp>
        <p:nvGrpSpPr>
          <p:cNvPr id="10" name="Group 9">
            <a:extLst>
              <a:ext uri="{FF2B5EF4-FFF2-40B4-BE49-F238E27FC236}">
                <a16:creationId xmlns:a16="http://schemas.microsoft.com/office/drawing/2014/main" id="{24651DB2-2BA7-7D81-E2C6-FD82158F42BC}"/>
              </a:ext>
            </a:extLst>
          </p:cNvPr>
          <p:cNvGrpSpPr/>
          <p:nvPr/>
        </p:nvGrpSpPr>
        <p:grpSpPr>
          <a:xfrm>
            <a:off x="512433" y="1003739"/>
            <a:ext cx="11157847" cy="4316473"/>
            <a:chOff x="512433" y="1544382"/>
            <a:chExt cx="11157847" cy="4316473"/>
          </a:xfrm>
        </p:grpSpPr>
        <p:grpSp>
          <p:nvGrpSpPr>
            <p:cNvPr id="19" name="Group 18">
              <a:extLst>
                <a:ext uri="{FF2B5EF4-FFF2-40B4-BE49-F238E27FC236}">
                  <a16:creationId xmlns:a16="http://schemas.microsoft.com/office/drawing/2014/main" id="{6AA8ED54-FDE3-3D60-04A6-1FF1AE1BDFDF}"/>
                </a:ext>
              </a:extLst>
            </p:cNvPr>
            <p:cNvGrpSpPr/>
            <p:nvPr/>
          </p:nvGrpSpPr>
          <p:grpSpPr>
            <a:xfrm>
              <a:off x="515935" y="1544382"/>
              <a:ext cx="11154345" cy="984187"/>
              <a:chOff x="1202026" y="1544382"/>
              <a:chExt cx="10370849" cy="984187"/>
            </a:xfrm>
          </p:grpSpPr>
          <p:sp>
            <p:nvSpPr>
              <p:cNvPr id="11" name="Rectangle: Rounded Corners 10">
                <a:extLst>
                  <a:ext uri="{FF2B5EF4-FFF2-40B4-BE49-F238E27FC236}">
                    <a16:creationId xmlns:a16="http://schemas.microsoft.com/office/drawing/2014/main" id="{4F143FED-9C05-D6E6-0E04-640C67EA8F8F}"/>
                  </a:ext>
                </a:extLst>
              </p:cNvPr>
              <p:cNvSpPr/>
              <p:nvPr/>
            </p:nvSpPr>
            <p:spPr>
              <a:xfrm>
                <a:off x="1571625" y="1695051"/>
                <a:ext cx="10001250" cy="8335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2400">
                    <a:solidFill>
                      <a:schemeClr val="tx2">
                        <a:lumMod val="50000"/>
                      </a:schemeClr>
                    </a:solidFill>
                    <a:latin typeface="Arial"/>
                    <a:cs typeface="Arial"/>
                  </a:rPr>
                  <a:t>Comment pensez vous que les partenariats de </a:t>
                </a:r>
                <a:r>
                  <a:rPr lang="fr-FR" sz="2400" err="1">
                    <a:solidFill>
                      <a:schemeClr val="tx2">
                        <a:lumMod val="50000"/>
                      </a:schemeClr>
                    </a:solidFill>
                    <a:latin typeface="Arial"/>
                    <a:cs typeface="Arial"/>
                  </a:rPr>
                  <a:t>Gavi</a:t>
                </a:r>
                <a:r>
                  <a:rPr lang="fr-FR" sz="2400">
                    <a:solidFill>
                      <a:schemeClr val="tx2">
                        <a:lumMod val="50000"/>
                      </a:schemeClr>
                    </a:solidFill>
                    <a:latin typeface="Arial"/>
                    <a:cs typeface="Arial"/>
                  </a:rPr>
                  <a:t> peuvent contribuer à la réalisation des objectifs stratégiques de </a:t>
                </a:r>
                <a:r>
                  <a:rPr lang="fr-FR" sz="2400" err="1">
                    <a:solidFill>
                      <a:schemeClr val="tx2">
                        <a:lumMod val="50000"/>
                      </a:schemeClr>
                    </a:solidFill>
                    <a:latin typeface="Arial"/>
                    <a:cs typeface="Arial"/>
                  </a:rPr>
                  <a:t>Gavi</a:t>
                </a:r>
                <a:r>
                  <a:rPr lang="fr-FR" sz="2400">
                    <a:solidFill>
                      <a:schemeClr val="tx2">
                        <a:lumMod val="50000"/>
                      </a:schemeClr>
                    </a:solidFill>
                    <a:latin typeface="Arial"/>
                    <a:cs typeface="Arial"/>
                  </a:rPr>
                  <a:t> ?</a:t>
                </a:r>
                <a:endParaRPr lang="en-GB" sz="2400">
                  <a:solidFill>
                    <a:schemeClr val="tx2">
                      <a:lumMod val="50000"/>
                    </a:schemeClr>
                  </a:solidFill>
                  <a:latin typeface="Arial"/>
                  <a:cs typeface="Arial"/>
                </a:endParaRPr>
              </a:p>
            </p:txBody>
          </p:sp>
          <p:sp>
            <p:nvSpPr>
              <p:cNvPr id="15" name="object 51">
                <a:extLst>
                  <a:ext uri="{FF2B5EF4-FFF2-40B4-BE49-F238E27FC236}">
                    <a16:creationId xmlns:a16="http://schemas.microsoft.com/office/drawing/2014/main" id="{CCB8088C-6AC6-8B5D-B186-34D97619DF48}"/>
                  </a:ext>
                </a:extLst>
              </p:cNvPr>
              <p:cNvSpPr txBox="1"/>
              <p:nvPr/>
            </p:nvSpPr>
            <p:spPr>
              <a:xfrm>
                <a:off x="1202026" y="1544382"/>
                <a:ext cx="343292" cy="381545"/>
              </a:xfrm>
              <a:prstGeom prst="rect">
                <a:avLst/>
              </a:prstGeom>
            </p:spPr>
            <p:txBody>
              <a:bodyPr vert="horz" wrap="square" lIns="0" tIns="1209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95" algn="ctr" defTabSz="870875">
                  <a:spcBef>
                    <a:spcPts val="95"/>
                  </a:spcBef>
                  <a:tabLst>
                    <a:tab pos="2194120" algn="l"/>
                  </a:tabLst>
                </a:pPr>
                <a:r>
                  <a:rPr lang="en-US" sz="2400" b="1" kern="0">
                    <a:solidFill>
                      <a:schemeClr val="tx2">
                        <a:lumMod val="50000"/>
                      </a:schemeClr>
                    </a:solidFill>
                    <a:latin typeface="Segoe UI" panose="020B0502040204020203" pitchFamily="34" charset="0"/>
                    <a:cs typeface="Segoe UI" panose="020B0502040204020203" pitchFamily="34" charset="0"/>
                  </a:rPr>
                  <a:t>1</a:t>
                </a:r>
                <a:endParaRPr lang="en-GB" sz="2400" b="1" kern="0">
                  <a:solidFill>
                    <a:schemeClr val="tx2">
                      <a:lumMod val="50000"/>
                    </a:schemeClr>
                  </a:solidFill>
                  <a:latin typeface="Segoe UI" panose="020B0502040204020203" pitchFamily="34" charset="0"/>
                  <a:cs typeface="Segoe UI" panose="020B0502040204020203" pitchFamily="34" charset="0"/>
                </a:endParaRPr>
              </a:p>
            </p:txBody>
          </p:sp>
        </p:grpSp>
        <p:grpSp>
          <p:nvGrpSpPr>
            <p:cNvPr id="18" name="Group 17">
              <a:extLst>
                <a:ext uri="{FF2B5EF4-FFF2-40B4-BE49-F238E27FC236}">
                  <a16:creationId xmlns:a16="http://schemas.microsoft.com/office/drawing/2014/main" id="{4538A54F-08C9-E795-D58B-37DDBB4F0937}"/>
                </a:ext>
              </a:extLst>
            </p:cNvPr>
            <p:cNvGrpSpPr/>
            <p:nvPr/>
          </p:nvGrpSpPr>
          <p:grpSpPr>
            <a:xfrm>
              <a:off x="550015" y="3950034"/>
              <a:ext cx="11120263" cy="833518"/>
              <a:chOff x="1233711" y="2587882"/>
              <a:chExt cx="10339163" cy="581025"/>
            </a:xfrm>
          </p:grpSpPr>
          <p:sp>
            <p:nvSpPr>
              <p:cNvPr id="14" name="Rectangle: Rounded Corners 13">
                <a:extLst>
                  <a:ext uri="{FF2B5EF4-FFF2-40B4-BE49-F238E27FC236}">
                    <a16:creationId xmlns:a16="http://schemas.microsoft.com/office/drawing/2014/main" id="{77FA6FD0-CCAF-1001-606F-074AC406E530}"/>
                  </a:ext>
                </a:extLst>
              </p:cNvPr>
              <p:cNvSpPr/>
              <p:nvPr/>
            </p:nvSpPr>
            <p:spPr>
              <a:xfrm>
                <a:off x="1571624" y="2587882"/>
                <a:ext cx="10001250" cy="5810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fr-FR" sz="2400">
                  <a:solidFill>
                    <a:schemeClr val="tx2">
                      <a:lumMod val="50000"/>
                    </a:schemeClr>
                  </a:solidFill>
                  <a:latin typeface="Arial"/>
                  <a:cs typeface="Arial"/>
                </a:endParaRPr>
              </a:p>
              <a:p>
                <a:r>
                  <a:rPr lang="fr-FR" sz="2400">
                    <a:solidFill>
                      <a:schemeClr val="tx2">
                        <a:lumMod val="50000"/>
                      </a:schemeClr>
                    </a:solidFill>
                    <a:latin typeface="Arial"/>
                    <a:cs typeface="Arial"/>
                  </a:rPr>
                  <a:t>Dans quels domaines devons-nous faire plus / différemment / mieux pour mettre en œuvre la stratégie 6.0 ?</a:t>
                </a:r>
                <a:endParaRPr lang="en-GB">
                  <a:solidFill>
                    <a:schemeClr val="tx2">
                      <a:lumMod val="50000"/>
                    </a:schemeClr>
                  </a:solidFill>
                  <a:latin typeface="Arial"/>
                  <a:ea typeface="Calibri"/>
                  <a:cs typeface="Arial"/>
                </a:endParaRPr>
              </a:p>
            </p:txBody>
          </p:sp>
          <p:sp>
            <p:nvSpPr>
              <p:cNvPr id="16" name="object 51">
                <a:extLst>
                  <a:ext uri="{FF2B5EF4-FFF2-40B4-BE49-F238E27FC236}">
                    <a16:creationId xmlns:a16="http://schemas.microsoft.com/office/drawing/2014/main" id="{67E961EF-412C-D1B4-CC08-4B14112AB126}"/>
                  </a:ext>
                </a:extLst>
              </p:cNvPr>
              <p:cNvSpPr txBox="1"/>
              <p:nvPr/>
            </p:nvSpPr>
            <p:spPr>
              <a:xfrm>
                <a:off x="1233711" y="2656096"/>
                <a:ext cx="343292" cy="265966"/>
              </a:xfrm>
              <a:prstGeom prst="rect">
                <a:avLst/>
              </a:prstGeom>
            </p:spPr>
            <p:txBody>
              <a:bodyPr vert="horz" wrap="square" lIns="0" tIns="1209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95" algn="ctr" defTabSz="870875">
                  <a:spcBef>
                    <a:spcPts val="95"/>
                  </a:spcBef>
                  <a:tabLst>
                    <a:tab pos="2194120" algn="l"/>
                  </a:tabLst>
                </a:pPr>
                <a:r>
                  <a:rPr lang="en-US" sz="2400" b="1" kern="0">
                    <a:solidFill>
                      <a:schemeClr val="tx2">
                        <a:lumMod val="50000"/>
                      </a:schemeClr>
                    </a:solidFill>
                    <a:latin typeface="Segoe UI" panose="020B0502040204020203" pitchFamily="34" charset="0"/>
                    <a:cs typeface="Segoe UI" panose="020B0502040204020203" pitchFamily="34" charset="0"/>
                  </a:rPr>
                  <a:t>3</a:t>
                </a:r>
                <a:endParaRPr lang="en-GB" sz="2400" b="1" kern="0">
                  <a:solidFill>
                    <a:schemeClr val="tx2">
                      <a:lumMod val="50000"/>
                    </a:schemeClr>
                  </a:solidFill>
                  <a:latin typeface="Segoe UI" panose="020B0502040204020203" pitchFamily="34" charset="0"/>
                  <a:cs typeface="Segoe UI" panose="020B0502040204020203" pitchFamily="34" charset="0"/>
                </a:endParaRPr>
              </a:p>
            </p:txBody>
          </p:sp>
        </p:grpSp>
        <p:grpSp>
          <p:nvGrpSpPr>
            <p:cNvPr id="20" name="Group 19">
              <a:extLst>
                <a:ext uri="{FF2B5EF4-FFF2-40B4-BE49-F238E27FC236}">
                  <a16:creationId xmlns:a16="http://schemas.microsoft.com/office/drawing/2014/main" id="{657479E1-F3C1-36C6-6729-030F85FA415E}"/>
                </a:ext>
              </a:extLst>
            </p:cNvPr>
            <p:cNvGrpSpPr/>
            <p:nvPr/>
          </p:nvGrpSpPr>
          <p:grpSpPr>
            <a:xfrm>
              <a:off x="512433" y="5027337"/>
              <a:ext cx="11126049" cy="833518"/>
              <a:chOff x="1198769" y="3271440"/>
              <a:chExt cx="10344542" cy="833518"/>
            </a:xfrm>
          </p:grpSpPr>
          <p:sp>
            <p:nvSpPr>
              <p:cNvPr id="9" name="Rectangle: Rounded Corners 8">
                <a:extLst>
                  <a:ext uri="{FF2B5EF4-FFF2-40B4-BE49-F238E27FC236}">
                    <a16:creationId xmlns:a16="http://schemas.microsoft.com/office/drawing/2014/main" id="{39C577AE-8018-92EA-1D7E-E20BA37341A5}"/>
                  </a:ext>
                </a:extLst>
              </p:cNvPr>
              <p:cNvSpPr/>
              <p:nvPr/>
            </p:nvSpPr>
            <p:spPr>
              <a:xfrm>
                <a:off x="1542061" y="3271440"/>
                <a:ext cx="10001250" cy="8335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2400">
                    <a:solidFill>
                      <a:schemeClr val="tx2">
                        <a:lumMod val="50000"/>
                      </a:schemeClr>
                    </a:solidFill>
                    <a:latin typeface="Arial"/>
                    <a:cs typeface="Arial"/>
                  </a:rPr>
                  <a:t>Qui sont les acteurs et intervenants qui devraient être impliqués dans la création du futur modèle de partenariat ?</a:t>
                </a:r>
                <a:endParaRPr lang="en-GB" sz="2400">
                  <a:solidFill>
                    <a:schemeClr val="tx2">
                      <a:lumMod val="50000"/>
                    </a:schemeClr>
                  </a:solidFill>
                  <a:latin typeface="Arial"/>
                  <a:cs typeface="Arial"/>
                </a:endParaRPr>
              </a:p>
            </p:txBody>
          </p:sp>
          <p:sp>
            <p:nvSpPr>
              <p:cNvPr id="17" name="object 51">
                <a:extLst>
                  <a:ext uri="{FF2B5EF4-FFF2-40B4-BE49-F238E27FC236}">
                    <a16:creationId xmlns:a16="http://schemas.microsoft.com/office/drawing/2014/main" id="{3F0EA1B3-7D5A-DE68-0FED-DAD16A6FAA3D}"/>
                  </a:ext>
                </a:extLst>
              </p:cNvPr>
              <p:cNvSpPr txBox="1"/>
              <p:nvPr/>
            </p:nvSpPr>
            <p:spPr>
              <a:xfrm>
                <a:off x="1198769" y="3392785"/>
                <a:ext cx="343292" cy="381545"/>
              </a:xfrm>
              <a:prstGeom prst="rect">
                <a:avLst/>
              </a:prstGeom>
            </p:spPr>
            <p:txBody>
              <a:bodyPr vert="horz" wrap="square" lIns="0" tIns="1209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95" algn="ctr" defTabSz="870875">
                  <a:spcBef>
                    <a:spcPts val="95"/>
                  </a:spcBef>
                  <a:tabLst>
                    <a:tab pos="2194120" algn="l"/>
                  </a:tabLst>
                </a:pPr>
                <a:r>
                  <a:rPr lang="en-US" sz="2400" b="1" kern="0">
                    <a:solidFill>
                      <a:schemeClr val="tx2">
                        <a:lumMod val="50000"/>
                      </a:schemeClr>
                    </a:solidFill>
                    <a:latin typeface="Segoe UI" panose="020B0502040204020203" pitchFamily="34" charset="0"/>
                    <a:cs typeface="Segoe UI" panose="020B0502040204020203" pitchFamily="34" charset="0"/>
                  </a:rPr>
                  <a:t>4</a:t>
                </a:r>
                <a:endParaRPr lang="en-GB" sz="2400" b="1" kern="0">
                  <a:solidFill>
                    <a:schemeClr val="tx2">
                      <a:lumMod val="50000"/>
                    </a:schemeClr>
                  </a:solidFill>
                  <a:latin typeface="Segoe UI" panose="020B0502040204020203" pitchFamily="34" charset="0"/>
                  <a:cs typeface="Segoe UI" panose="020B0502040204020203" pitchFamily="34" charset="0"/>
                </a:endParaRPr>
              </a:p>
            </p:txBody>
          </p:sp>
        </p:grpSp>
        <p:grpSp>
          <p:nvGrpSpPr>
            <p:cNvPr id="3" name="Group 2">
              <a:extLst>
                <a:ext uri="{FF2B5EF4-FFF2-40B4-BE49-F238E27FC236}">
                  <a16:creationId xmlns:a16="http://schemas.microsoft.com/office/drawing/2014/main" id="{A71CE180-EEF1-6AFE-4230-E9D48164A327}"/>
                </a:ext>
              </a:extLst>
            </p:cNvPr>
            <p:cNvGrpSpPr/>
            <p:nvPr/>
          </p:nvGrpSpPr>
          <p:grpSpPr>
            <a:xfrm>
              <a:off x="550016" y="2849155"/>
              <a:ext cx="11120262" cy="867906"/>
              <a:chOff x="1233711" y="2600659"/>
              <a:chExt cx="10339163" cy="604996"/>
            </a:xfrm>
          </p:grpSpPr>
          <p:sp>
            <p:nvSpPr>
              <p:cNvPr id="7" name="Rectangle: Rounded Corners 6">
                <a:extLst>
                  <a:ext uri="{FF2B5EF4-FFF2-40B4-BE49-F238E27FC236}">
                    <a16:creationId xmlns:a16="http://schemas.microsoft.com/office/drawing/2014/main" id="{CB28216B-6C29-8A6A-7710-949F1D20BDAD}"/>
                  </a:ext>
                </a:extLst>
              </p:cNvPr>
              <p:cNvSpPr/>
              <p:nvPr/>
            </p:nvSpPr>
            <p:spPr>
              <a:xfrm>
                <a:off x="1571624" y="2624630"/>
                <a:ext cx="10001250" cy="5810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2400">
                    <a:solidFill>
                      <a:schemeClr val="tx2">
                        <a:lumMod val="50000"/>
                      </a:schemeClr>
                    </a:solidFill>
                    <a:latin typeface="Arial"/>
                    <a:cs typeface="Arial"/>
                  </a:rPr>
                  <a:t>Quels sont les éléments du modèle de partenariat qui sont efficaces et qui devraient être maintenus ?</a:t>
                </a:r>
                <a:endParaRPr lang="en-GB" sz="2400">
                  <a:solidFill>
                    <a:schemeClr val="tx2">
                      <a:lumMod val="50000"/>
                    </a:schemeClr>
                  </a:solidFill>
                  <a:latin typeface="Arial"/>
                  <a:cs typeface="Arial"/>
                </a:endParaRPr>
              </a:p>
            </p:txBody>
          </p:sp>
          <p:sp>
            <p:nvSpPr>
              <p:cNvPr id="8" name="object 51">
                <a:extLst>
                  <a:ext uri="{FF2B5EF4-FFF2-40B4-BE49-F238E27FC236}">
                    <a16:creationId xmlns:a16="http://schemas.microsoft.com/office/drawing/2014/main" id="{409C884E-5007-6DDF-352C-93289800240F}"/>
                  </a:ext>
                </a:extLst>
              </p:cNvPr>
              <p:cNvSpPr txBox="1"/>
              <p:nvPr/>
            </p:nvSpPr>
            <p:spPr>
              <a:xfrm>
                <a:off x="1233711" y="2600659"/>
                <a:ext cx="343292" cy="381545"/>
              </a:xfrm>
              <a:prstGeom prst="rect">
                <a:avLst/>
              </a:prstGeom>
            </p:spPr>
            <p:txBody>
              <a:bodyPr vert="horz" wrap="square" lIns="0" tIns="1209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95" algn="ctr" defTabSz="870875">
                  <a:spcBef>
                    <a:spcPts val="95"/>
                  </a:spcBef>
                  <a:tabLst>
                    <a:tab pos="2194120" algn="l"/>
                  </a:tabLst>
                </a:pPr>
                <a:r>
                  <a:rPr lang="en-US" sz="2400" b="1" kern="0">
                    <a:solidFill>
                      <a:schemeClr val="tx2">
                        <a:lumMod val="50000"/>
                      </a:schemeClr>
                    </a:solidFill>
                    <a:latin typeface="Segoe UI" panose="020B0502040204020203" pitchFamily="34" charset="0"/>
                    <a:cs typeface="Segoe UI" panose="020B0502040204020203" pitchFamily="34" charset="0"/>
                  </a:rPr>
                  <a:t>2</a:t>
                </a:r>
                <a:endParaRPr lang="en-GB" sz="2400" b="1" kern="0">
                  <a:solidFill>
                    <a:schemeClr val="tx2">
                      <a:lumMod val="50000"/>
                    </a:schemeClr>
                  </a:solidFill>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198674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62D881-F98F-D8B2-3D4B-FCF579B57F8B}"/>
              </a:ext>
            </a:extLst>
          </p:cNvPr>
          <p:cNvGraphicFramePr>
            <a:graphicFrameLocks noChangeAspect="1"/>
          </p:cNvGraphicFramePr>
          <p:nvPr>
            <p:custDataLst>
              <p:tags r:id="rId2"/>
            </p:custDataLst>
            <p:extLst>
              <p:ext uri="{D42A27DB-BD31-4B8C-83A1-F6EECF244321}">
                <p14:modId xmlns:p14="http://schemas.microsoft.com/office/powerpoint/2010/main" val="2808387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4" name="think-cell data - do not delete" hidden="1">
                        <a:extLst>
                          <a:ext uri="{FF2B5EF4-FFF2-40B4-BE49-F238E27FC236}">
                            <a16:creationId xmlns:a16="http://schemas.microsoft.com/office/drawing/2014/main" id="{6D62D881-F98F-D8B2-3D4B-FCF579B57F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951CDE-4970-F241-9084-848D8B074B0C}"/>
              </a:ext>
            </a:extLst>
          </p:cNvPr>
          <p:cNvSpPr>
            <a:spLocks noGrp="1"/>
          </p:cNvSpPr>
          <p:nvPr>
            <p:ph type="title"/>
          </p:nvPr>
        </p:nvSpPr>
        <p:spPr/>
        <p:txBody>
          <a:bodyPr vert="horz"/>
          <a:lstStyle/>
          <a:p>
            <a:pPr algn="ctr"/>
            <a:r>
              <a:rPr lang="en-GB" dirty="0"/>
              <a:t>Merci</a:t>
            </a:r>
          </a:p>
        </p:txBody>
      </p:sp>
    </p:spTree>
    <p:custDataLst>
      <p:tags r:id="rId1"/>
    </p:custDataLst>
    <p:extLst>
      <p:ext uri="{BB962C8B-B14F-4D97-AF65-F5344CB8AC3E}">
        <p14:creationId xmlns:p14="http://schemas.microsoft.com/office/powerpoint/2010/main" val="66989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9A7F-E010-FE67-8060-C761D3EA4F5E}"/>
              </a:ext>
            </a:extLst>
          </p:cNvPr>
          <p:cNvSpPr>
            <a:spLocks noGrp="1"/>
          </p:cNvSpPr>
          <p:nvPr>
            <p:ph type="title"/>
          </p:nvPr>
        </p:nvSpPr>
        <p:spPr/>
        <p:txBody>
          <a:bodyPr>
            <a:normAutofit/>
          </a:bodyPr>
          <a:lstStyle/>
          <a:p>
            <a:r>
              <a:rPr lang="en-US" dirty="0">
                <a:latin typeface="Arial"/>
                <a:cs typeface="Arial"/>
              </a:rPr>
              <a:t>6 | Key Questions For Discussion</a:t>
            </a:r>
            <a:endParaRPr lang="en-US" dirty="0"/>
          </a:p>
        </p:txBody>
      </p:sp>
      <p:sp>
        <p:nvSpPr>
          <p:cNvPr id="4" name="Text Placeholder 3">
            <a:extLst>
              <a:ext uri="{FF2B5EF4-FFF2-40B4-BE49-F238E27FC236}">
                <a16:creationId xmlns:a16="http://schemas.microsoft.com/office/drawing/2014/main" id="{CB6EA445-F24A-44BA-FFC4-5B433C75C111}"/>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858DC415-49B3-8F90-DE99-DB93ACF32040}"/>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16</a:t>
            </a:fld>
            <a:endParaRPr lang="en-GB">
              <a:solidFill>
                <a:schemeClr val="tx1">
                  <a:lumMod val="50000"/>
                  <a:lumOff val="50000"/>
                </a:schemeClr>
              </a:solidFill>
            </a:endParaRPr>
          </a:p>
        </p:txBody>
      </p:sp>
      <p:sp>
        <p:nvSpPr>
          <p:cNvPr id="6" name="Footer Placeholder 5">
            <a:extLst>
              <a:ext uri="{FF2B5EF4-FFF2-40B4-BE49-F238E27FC236}">
                <a16:creationId xmlns:a16="http://schemas.microsoft.com/office/drawing/2014/main" id="{E7150FF7-4E99-D363-AC77-A02E8591B2C5}"/>
              </a:ext>
            </a:extLst>
          </p:cNvPr>
          <p:cNvSpPr>
            <a:spLocks noGrp="1"/>
          </p:cNvSpPr>
          <p:nvPr>
            <p:ph type="ftr" sz="quarter" idx="11"/>
          </p:nvPr>
        </p:nvSpPr>
        <p:spPr/>
        <p:txBody>
          <a:bodyPr/>
          <a:lstStyle/>
          <a:p>
            <a:r>
              <a:rPr lang="en-GB"/>
              <a:t>Presentation Footer</a:t>
            </a:r>
          </a:p>
        </p:txBody>
      </p:sp>
      <p:grpSp>
        <p:nvGrpSpPr>
          <p:cNvPr id="10" name="Group 9">
            <a:extLst>
              <a:ext uri="{FF2B5EF4-FFF2-40B4-BE49-F238E27FC236}">
                <a16:creationId xmlns:a16="http://schemas.microsoft.com/office/drawing/2014/main" id="{24651DB2-2BA7-7D81-E2C6-FD82158F42BC}"/>
              </a:ext>
            </a:extLst>
          </p:cNvPr>
          <p:cNvGrpSpPr/>
          <p:nvPr/>
        </p:nvGrpSpPr>
        <p:grpSpPr>
          <a:xfrm>
            <a:off x="515936" y="1299810"/>
            <a:ext cx="11154343" cy="4191145"/>
            <a:chOff x="515936" y="1840453"/>
            <a:chExt cx="11154343" cy="4191145"/>
          </a:xfrm>
        </p:grpSpPr>
        <p:grpSp>
          <p:nvGrpSpPr>
            <p:cNvPr id="19" name="Group 18">
              <a:extLst>
                <a:ext uri="{FF2B5EF4-FFF2-40B4-BE49-F238E27FC236}">
                  <a16:creationId xmlns:a16="http://schemas.microsoft.com/office/drawing/2014/main" id="{6AA8ED54-FDE3-3D60-04A6-1FF1AE1BDFDF}"/>
                </a:ext>
              </a:extLst>
            </p:cNvPr>
            <p:cNvGrpSpPr/>
            <p:nvPr/>
          </p:nvGrpSpPr>
          <p:grpSpPr>
            <a:xfrm>
              <a:off x="515936" y="1840453"/>
              <a:ext cx="11154343" cy="833518"/>
              <a:chOff x="1202027" y="1840453"/>
              <a:chExt cx="10370847" cy="833518"/>
            </a:xfrm>
          </p:grpSpPr>
          <p:sp>
            <p:nvSpPr>
              <p:cNvPr id="11" name="Rectangle: Rounded Corners 10">
                <a:extLst>
                  <a:ext uri="{FF2B5EF4-FFF2-40B4-BE49-F238E27FC236}">
                    <a16:creationId xmlns:a16="http://schemas.microsoft.com/office/drawing/2014/main" id="{4F143FED-9C05-D6E6-0E04-640C67EA8F8F}"/>
                  </a:ext>
                </a:extLst>
              </p:cNvPr>
              <p:cNvSpPr/>
              <p:nvPr/>
            </p:nvSpPr>
            <p:spPr>
              <a:xfrm>
                <a:off x="1571624" y="1840453"/>
                <a:ext cx="10001250" cy="8335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2">
                        <a:lumMod val="50000"/>
                      </a:schemeClr>
                    </a:solidFill>
                    <a:latin typeface="Arial" panose="020B0604020202020204" pitchFamily="34" charset="0"/>
                  </a:rPr>
                  <a:t>What is your vision for how Gavi Alliance partnerships may best contribute to achieving each of Gavi’s strategic goals?​</a:t>
                </a:r>
                <a:endParaRPr lang="en-GB" sz="2400" dirty="0">
                  <a:solidFill>
                    <a:schemeClr val="tx2">
                      <a:lumMod val="50000"/>
                    </a:schemeClr>
                  </a:solidFill>
                  <a:latin typeface="Arial" panose="020B0604020202020204" pitchFamily="34" charset="0"/>
                </a:endParaRPr>
              </a:p>
            </p:txBody>
          </p:sp>
          <p:sp>
            <p:nvSpPr>
              <p:cNvPr id="15" name="object 51">
                <a:extLst>
                  <a:ext uri="{FF2B5EF4-FFF2-40B4-BE49-F238E27FC236}">
                    <a16:creationId xmlns:a16="http://schemas.microsoft.com/office/drawing/2014/main" id="{CCB8088C-6AC6-8B5D-B186-34D97619DF48}"/>
                  </a:ext>
                </a:extLst>
              </p:cNvPr>
              <p:cNvSpPr txBox="1"/>
              <p:nvPr/>
            </p:nvSpPr>
            <p:spPr>
              <a:xfrm>
                <a:off x="1202027" y="1972846"/>
                <a:ext cx="343292" cy="381545"/>
              </a:xfrm>
              <a:prstGeom prst="rect">
                <a:avLst/>
              </a:prstGeom>
            </p:spPr>
            <p:txBody>
              <a:bodyPr vert="horz" wrap="square" lIns="0" tIns="1209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95" algn="ctr" defTabSz="870875">
                  <a:spcBef>
                    <a:spcPts val="95"/>
                  </a:spcBef>
                  <a:tabLst>
                    <a:tab pos="2194120" algn="l"/>
                  </a:tabLst>
                </a:pPr>
                <a:r>
                  <a:rPr lang="en-US" sz="2400" b="1" kern="0">
                    <a:solidFill>
                      <a:schemeClr val="tx2">
                        <a:lumMod val="50000"/>
                      </a:schemeClr>
                    </a:solidFill>
                    <a:latin typeface="Segoe UI" panose="020B0502040204020203" pitchFamily="34" charset="0"/>
                    <a:cs typeface="Segoe UI" panose="020B0502040204020203" pitchFamily="34" charset="0"/>
                  </a:rPr>
                  <a:t>1</a:t>
                </a:r>
                <a:endParaRPr lang="en-GB" sz="2400" b="1" kern="0">
                  <a:solidFill>
                    <a:schemeClr val="tx2">
                      <a:lumMod val="50000"/>
                    </a:schemeClr>
                  </a:solidFill>
                  <a:latin typeface="Segoe UI" panose="020B0502040204020203" pitchFamily="34" charset="0"/>
                  <a:cs typeface="Segoe UI" panose="020B0502040204020203" pitchFamily="34" charset="0"/>
                </a:endParaRPr>
              </a:p>
            </p:txBody>
          </p:sp>
        </p:grpSp>
        <p:grpSp>
          <p:nvGrpSpPr>
            <p:cNvPr id="18" name="Group 17">
              <a:extLst>
                <a:ext uri="{FF2B5EF4-FFF2-40B4-BE49-F238E27FC236}">
                  <a16:creationId xmlns:a16="http://schemas.microsoft.com/office/drawing/2014/main" id="{4538A54F-08C9-E795-D58B-37DDBB4F0937}"/>
                </a:ext>
              </a:extLst>
            </p:cNvPr>
            <p:cNvGrpSpPr/>
            <p:nvPr/>
          </p:nvGrpSpPr>
          <p:grpSpPr>
            <a:xfrm>
              <a:off x="515936" y="4078871"/>
              <a:ext cx="11154342" cy="833518"/>
              <a:chOff x="1202026" y="2677691"/>
              <a:chExt cx="10370848" cy="581025"/>
            </a:xfrm>
          </p:grpSpPr>
          <p:sp>
            <p:nvSpPr>
              <p:cNvPr id="14" name="Rectangle: Rounded Corners 13">
                <a:extLst>
                  <a:ext uri="{FF2B5EF4-FFF2-40B4-BE49-F238E27FC236}">
                    <a16:creationId xmlns:a16="http://schemas.microsoft.com/office/drawing/2014/main" id="{77FA6FD0-CCAF-1001-606F-074AC406E530}"/>
                  </a:ext>
                </a:extLst>
              </p:cNvPr>
              <p:cNvSpPr/>
              <p:nvPr/>
            </p:nvSpPr>
            <p:spPr>
              <a:xfrm>
                <a:off x="1571624" y="2677691"/>
                <a:ext cx="10001250" cy="5810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0" i="0" u="none" strike="noStrike">
                    <a:solidFill>
                      <a:schemeClr val="tx2">
                        <a:lumMod val="50000"/>
                      </a:schemeClr>
                    </a:solidFill>
                    <a:effectLst/>
                    <a:latin typeface="Arial" panose="020B0604020202020204" pitchFamily="34" charset="0"/>
                  </a:rPr>
                  <a:t>Where do we need to do more / differently / better as a partnership to deliver on 6.0 strategy?</a:t>
                </a:r>
                <a:r>
                  <a:rPr lang="en-US" b="0" i="0">
                    <a:solidFill>
                      <a:schemeClr val="tx2">
                        <a:lumMod val="50000"/>
                      </a:schemeClr>
                    </a:solidFill>
                    <a:effectLst/>
                    <a:latin typeface="Arial" panose="020B0604020202020204" pitchFamily="34" charset="0"/>
                  </a:rPr>
                  <a:t>​</a:t>
                </a:r>
                <a:endParaRPr lang="en-GB">
                  <a:solidFill>
                    <a:schemeClr val="tx2">
                      <a:lumMod val="50000"/>
                    </a:schemeClr>
                  </a:solidFill>
                </a:endParaRPr>
              </a:p>
            </p:txBody>
          </p:sp>
          <p:sp>
            <p:nvSpPr>
              <p:cNvPr id="16" name="object 51">
                <a:extLst>
                  <a:ext uri="{FF2B5EF4-FFF2-40B4-BE49-F238E27FC236}">
                    <a16:creationId xmlns:a16="http://schemas.microsoft.com/office/drawing/2014/main" id="{67E961EF-412C-D1B4-CC08-4B14112AB126}"/>
                  </a:ext>
                </a:extLst>
              </p:cNvPr>
              <p:cNvSpPr txBox="1"/>
              <p:nvPr/>
            </p:nvSpPr>
            <p:spPr>
              <a:xfrm>
                <a:off x="1202026" y="2786211"/>
                <a:ext cx="343292" cy="265966"/>
              </a:xfrm>
              <a:prstGeom prst="rect">
                <a:avLst/>
              </a:prstGeom>
            </p:spPr>
            <p:txBody>
              <a:bodyPr vert="horz" wrap="square" lIns="0" tIns="1209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95" algn="ctr" defTabSz="870875">
                  <a:spcBef>
                    <a:spcPts val="95"/>
                  </a:spcBef>
                  <a:tabLst>
                    <a:tab pos="2194120" algn="l"/>
                  </a:tabLst>
                </a:pPr>
                <a:r>
                  <a:rPr lang="en-US" sz="2400" b="1" kern="0">
                    <a:solidFill>
                      <a:schemeClr val="tx2">
                        <a:lumMod val="50000"/>
                      </a:schemeClr>
                    </a:solidFill>
                    <a:latin typeface="Segoe UI" panose="020B0502040204020203" pitchFamily="34" charset="0"/>
                    <a:cs typeface="Segoe UI" panose="020B0502040204020203" pitchFamily="34" charset="0"/>
                  </a:rPr>
                  <a:t>3</a:t>
                </a:r>
                <a:endParaRPr lang="en-GB" sz="2400" b="1" kern="0">
                  <a:solidFill>
                    <a:schemeClr val="tx2">
                      <a:lumMod val="50000"/>
                    </a:schemeClr>
                  </a:solidFill>
                  <a:latin typeface="Segoe UI" panose="020B0502040204020203" pitchFamily="34" charset="0"/>
                  <a:cs typeface="Segoe UI" panose="020B0502040204020203" pitchFamily="34" charset="0"/>
                </a:endParaRPr>
              </a:p>
            </p:txBody>
          </p:sp>
        </p:grpSp>
        <p:grpSp>
          <p:nvGrpSpPr>
            <p:cNvPr id="20" name="Group 19">
              <a:extLst>
                <a:ext uri="{FF2B5EF4-FFF2-40B4-BE49-F238E27FC236}">
                  <a16:creationId xmlns:a16="http://schemas.microsoft.com/office/drawing/2014/main" id="{657479E1-F3C1-36C6-6729-030F85FA415E}"/>
                </a:ext>
              </a:extLst>
            </p:cNvPr>
            <p:cNvGrpSpPr/>
            <p:nvPr/>
          </p:nvGrpSpPr>
          <p:grpSpPr>
            <a:xfrm>
              <a:off x="515936" y="5198080"/>
              <a:ext cx="11154342" cy="833518"/>
              <a:chOff x="1202026" y="3442183"/>
              <a:chExt cx="10370848" cy="833518"/>
            </a:xfrm>
          </p:grpSpPr>
          <p:sp>
            <p:nvSpPr>
              <p:cNvPr id="9" name="Rectangle: Rounded Corners 8">
                <a:extLst>
                  <a:ext uri="{FF2B5EF4-FFF2-40B4-BE49-F238E27FC236}">
                    <a16:creationId xmlns:a16="http://schemas.microsoft.com/office/drawing/2014/main" id="{39C577AE-8018-92EA-1D7E-E20BA37341A5}"/>
                  </a:ext>
                </a:extLst>
              </p:cNvPr>
              <p:cNvSpPr/>
              <p:nvPr/>
            </p:nvSpPr>
            <p:spPr>
              <a:xfrm>
                <a:off x="1571624" y="3442183"/>
                <a:ext cx="10001250" cy="8335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2">
                        <a:lumMod val="50000"/>
                      </a:schemeClr>
                    </a:solidFill>
                    <a:latin typeface="Arial" panose="020B0604020202020204" pitchFamily="34" charset="0"/>
                  </a:rPr>
                  <a:t>Who are the key stakeholders we need to involve in the creation of the future partnership model?</a:t>
                </a:r>
                <a:endParaRPr lang="en-GB" sz="2400" dirty="0">
                  <a:solidFill>
                    <a:schemeClr val="tx2">
                      <a:lumMod val="50000"/>
                    </a:schemeClr>
                  </a:solidFill>
                  <a:latin typeface="Arial" panose="020B0604020202020204" pitchFamily="34" charset="0"/>
                </a:endParaRPr>
              </a:p>
            </p:txBody>
          </p:sp>
          <p:sp>
            <p:nvSpPr>
              <p:cNvPr id="17" name="object 51">
                <a:extLst>
                  <a:ext uri="{FF2B5EF4-FFF2-40B4-BE49-F238E27FC236}">
                    <a16:creationId xmlns:a16="http://schemas.microsoft.com/office/drawing/2014/main" id="{3F0EA1B3-7D5A-DE68-0FED-DAD16A6FAA3D}"/>
                  </a:ext>
                </a:extLst>
              </p:cNvPr>
              <p:cNvSpPr txBox="1"/>
              <p:nvPr/>
            </p:nvSpPr>
            <p:spPr>
              <a:xfrm>
                <a:off x="1202026" y="3541922"/>
                <a:ext cx="343292" cy="381545"/>
              </a:xfrm>
              <a:prstGeom prst="rect">
                <a:avLst/>
              </a:prstGeom>
            </p:spPr>
            <p:txBody>
              <a:bodyPr vert="horz" wrap="square" lIns="0" tIns="1209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95" algn="ctr" defTabSz="870875">
                  <a:spcBef>
                    <a:spcPts val="95"/>
                  </a:spcBef>
                  <a:tabLst>
                    <a:tab pos="2194120" algn="l"/>
                  </a:tabLst>
                </a:pPr>
                <a:r>
                  <a:rPr lang="en-US" sz="2400" b="1" kern="0">
                    <a:solidFill>
                      <a:schemeClr val="tx2">
                        <a:lumMod val="50000"/>
                      </a:schemeClr>
                    </a:solidFill>
                    <a:latin typeface="Segoe UI" panose="020B0502040204020203" pitchFamily="34" charset="0"/>
                    <a:cs typeface="Segoe UI" panose="020B0502040204020203" pitchFamily="34" charset="0"/>
                  </a:rPr>
                  <a:t>4</a:t>
                </a:r>
                <a:endParaRPr lang="en-GB" sz="2400" b="1" kern="0">
                  <a:solidFill>
                    <a:schemeClr val="tx2">
                      <a:lumMod val="50000"/>
                    </a:schemeClr>
                  </a:solidFill>
                  <a:latin typeface="Segoe UI" panose="020B0502040204020203" pitchFamily="34" charset="0"/>
                  <a:cs typeface="Segoe UI" panose="020B0502040204020203" pitchFamily="34" charset="0"/>
                </a:endParaRPr>
              </a:p>
            </p:txBody>
          </p:sp>
        </p:grpSp>
        <p:grpSp>
          <p:nvGrpSpPr>
            <p:cNvPr id="3" name="Group 2">
              <a:extLst>
                <a:ext uri="{FF2B5EF4-FFF2-40B4-BE49-F238E27FC236}">
                  <a16:creationId xmlns:a16="http://schemas.microsoft.com/office/drawing/2014/main" id="{A71CE180-EEF1-6AFE-4230-E9D48164A327}"/>
                </a:ext>
              </a:extLst>
            </p:cNvPr>
            <p:cNvGrpSpPr/>
            <p:nvPr/>
          </p:nvGrpSpPr>
          <p:grpSpPr>
            <a:xfrm>
              <a:off x="515936" y="2959662"/>
              <a:ext cx="11154342" cy="833518"/>
              <a:chOff x="1202026" y="2677691"/>
              <a:chExt cx="10370848" cy="581025"/>
            </a:xfrm>
          </p:grpSpPr>
          <p:sp>
            <p:nvSpPr>
              <p:cNvPr id="7" name="Rectangle: Rounded Corners 6">
                <a:extLst>
                  <a:ext uri="{FF2B5EF4-FFF2-40B4-BE49-F238E27FC236}">
                    <a16:creationId xmlns:a16="http://schemas.microsoft.com/office/drawing/2014/main" id="{CB28216B-6C29-8A6A-7710-949F1D20BDAD}"/>
                  </a:ext>
                </a:extLst>
              </p:cNvPr>
              <p:cNvSpPr/>
              <p:nvPr/>
            </p:nvSpPr>
            <p:spPr>
              <a:xfrm>
                <a:off x="1571624" y="2677691"/>
                <a:ext cx="10001250" cy="5810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chemeClr val="tx2">
                        <a:lumMod val="50000"/>
                      </a:schemeClr>
                    </a:solidFill>
                    <a:latin typeface="Arial" panose="020B0604020202020204" pitchFamily="34" charset="0"/>
                  </a:rPr>
                  <a:t>Which elements of the partnership model are effective and should be maintained without changes?​</a:t>
                </a:r>
                <a:endParaRPr lang="en-GB" sz="2400">
                  <a:solidFill>
                    <a:schemeClr val="tx2">
                      <a:lumMod val="50000"/>
                    </a:schemeClr>
                  </a:solidFill>
                  <a:latin typeface="Arial" panose="020B0604020202020204" pitchFamily="34" charset="0"/>
                </a:endParaRPr>
              </a:p>
            </p:txBody>
          </p:sp>
          <p:sp>
            <p:nvSpPr>
              <p:cNvPr id="8" name="object 51">
                <a:extLst>
                  <a:ext uri="{FF2B5EF4-FFF2-40B4-BE49-F238E27FC236}">
                    <a16:creationId xmlns:a16="http://schemas.microsoft.com/office/drawing/2014/main" id="{409C884E-5007-6DDF-352C-93289800240F}"/>
                  </a:ext>
                </a:extLst>
              </p:cNvPr>
              <p:cNvSpPr txBox="1"/>
              <p:nvPr/>
            </p:nvSpPr>
            <p:spPr>
              <a:xfrm>
                <a:off x="1202026" y="2786211"/>
                <a:ext cx="343292" cy="381545"/>
              </a:xfrm>
              <a:prstGeom prst="rect">
                <a:avLst/>
              </a:prstGeom>
            </p:spPr>
            <p:txBody>
              <a:bodyPr vert="horz" wrap="square" lIns="0" tIns="1209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95" algn="ctr" defTabSz="870875">
                  <a:spcBef>
                    <a:spcPts val="95"/>
                  </a:spcBef>
                  <a:tabLst>
                    <a:tab pos="2194120" algn="l"/>
                  </a:tabLst>
                </a:pPr>
                <a:r>
                  <a:rPr lang="en-US" sz="2400" b="1" kern="0">
                    <a:solidFill>
                      <a:schemeClr val="tx2">
                        <a:lumMod val="50000"/>
                      </a:schemeClr>
                    </a:solidFill>
                    <a:latin typeface="Segoe UI" panose="020B0502040204020203" pitchFamily="34" charset="0"/>
                    <a:cs typeface="Segoe UI" panose="020B0502040204020203" pitchFamily="34" charset="0"/>
                  </a:rPr>
                  <a:t>2</a:t>
                </a:r>
                <a:endParaRPr lang="en-GB" sz="2400" b="1" kern="0">
                  <a:solidFill>
                    <a:schemeClr val="tx2">
                      <a:lumMod val="50000"/>
                    </a:schemeClr>
                  </a:solidFill>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166379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895FFEF8-7151-B8A5-CEFF-30D8268E54A9}"/>
              </a:ext>
            </a:extLst>
          </p:cNvPr>
          <p:cNvSpPr/>
          <p:nvPr/>
        </p:nvSpPr>
        <p:spPr>
          <a:xfrm>
            <a:off x="515938" y="1224205"/>
            <a:ext cx="11160125" cy="4818626"/>
          </a:xfrm>
          <a:prstGeom prst="roundRect">
            <a:avLst>
              <a:gd name="adj" fmla="val 303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aphicFrame>
        <p:nvGraphicFramePr>
          <p:cNvPr id="6" name="Object 5" hidden="1">
            <a:extLst>
              <a:ext uri="{FF2B5EF4-FFF2-40B4-BE49-F238E27FC236}">
                <a16:creationId xmlns:a16="http://schemas.microsoft.com/office/drawing/2014/main" id="{E263E66A-1F8C-8F4B-D72E-2B353FBC52A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E263E66A-1F8C-8F4B-D72E-2B353FBC52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C7AB9566-0E77-F92A-F9EF-7F03DCB5E75D}"/>
              </a:ext>
            </a:extLst>
          </p:cNvPr>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8" name="Title 1">
            <a:extLst>
              <a:ext uri="{FF2B5EF4-FFF2-40B4-BE49-F238E27FC236}">
                <a16:creationId xmlns:a16="http://schemas.microsoft.com/office/drawing/2014/main" id="{31A6A188-0862-D056-6DF3-F76449BB9101}"/>
              </a:ext>
            </a:extLst>
          </p:cNvPr>
          <p:cNvSpPr>
            <a:spLocks noGrp="1"/>
          </p:cNvSpPr>
          <p:nvPr>
            <p:ph type="title"/>
          </p:nvPr>
        </p:nvSpPr>
        <p:spPr>
          <a:xfrm>
            <a:off x="521719" y="368300"/>
            <a:ext cx="11598394" cy="722674"/>
          </a:xfrm>
        </p:spPr>
        <p:txBody>
          <a:bodyPr vert="horz">
            <a:noAutofit/>
          </a:bodyPr>
          <a:lstStyle/>
          <a:p>
            <a:r>
              <a:rPr lang="en-GB" sz="2800" dirty="0">
                <a:solidFill>
                  <a:schemeClr val="accent2"/>
                </a:solidFill>
              </a:rPr>
              <a:t>Alliance model | </a:t>
            </a:r>
            <a:r>
              <a:rPr lang="en-GB" sz="2800" dirty="0"/>
              <a:t>Gavi is a public-private partnership to improve immunisation outcomes </a:t>
            </a:r>
          </a:p>
        </p:txBody>
      </p:sp>
      <p:sp>
        <p:nvSpPr>
          <p:cNvPr id="5" name="Oval 4">
            <a:extLst>
              <a:ext uri="{FF2B5EF4-FFF2-40B4-BE49-F238E27FC236}">
                <a16:creationId xmlns:a16="http://schemas.microsoft.com/office/drawing/2014/main" id="{C621AD39-1982-2272-1D2D-4FF6E2391421}"/>
              </a:ext>
            </a:extLst>
          </p:cNvPr>
          <p:cNvSpPr/>
          <p:nvPr/>
        </p:nvSpPr>
        <p:spPr>
          <a:xfrm>
            <a:off x="4240164" y="1763050"/>
            <a:ext cx="3712306" cy="371230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 name="Oval 10">
            <a:extLst>
              <a:ext uri="{FF2B5EF4-FFF2-40B4-BE49-F238E27FC236}">
                <a16:creationId xmlns:a16="http://schemas.microsoft.com/office/drawing/2014/main" id="{2CB4C4AD-70F0-E100-C596-3571CA81FDD0}"/>
              </a:ext>
            </a:extLst>
          </p:cNvPr>
          <p:cNvSpPr/>
          <p:nvPr/>
        </p:nvSpPr>
        <p:spPr>
          <a:xfrm>
            <a:off x="4828540" y="2355649"/>
            <a:ext cx="2535555" cy="2535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 name="Rounded Rectangle 11">
            <a:extLst>
              <a:ext uri="{FF2B5EF4-FFF2-40B4-BE49-F238E27FC236}">
                <a16:creationId xmlns:a16="http://schemas.microsoft.com/office/drawing/2014/main" id="{B39585A8-3CF0-0238-8A58-48689BA47FD6}"/>
              </a:ext>
            </a:extLst>
          </p:cNvPr>
          <p:cNvSpPr/>
          <p:nvPr/>
        </p:nvSpPr>
        <p:spPr>
          <a:xfrm>
            <a:off x="3421062" y="1586384"/>
            <a:ext cx="2535555" cy="443271"/>
          </a:xfrm>
          <a:prstGeom prst="roundRect">
            <a:avLst>
              <a:gd name="adj" fmla="val 50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3" name="Rounded Rectangle 12">
            <a:extLst>
              <a:ext uri="{FF2B5EF4-FFF2-40B4-BE49-F238E27FC236}">
                <a16:creationId xmlns:a16="http://schemas.microsoft.com/office/drawing/2014/main" id="{CF16F17E-04AE-27C9-1767-B4723175E2AF}"/>
              </a:ext>
            </a:extLst>
          </p:cNvPr>
          <p:cNvSpPr/>
          <p:nvPr/>
        </p:nvSpPr>
        <p:spPr>
          <a:xfrm>
            <a:off x="3421062" y="4833138"/>
            <a:ext cx="2535555" cy="443271"/>
          </a:xfrm>
          <a:prstGeom prst="roundRect">
            <a:avLst>
              <a:gd name="adj" fmla="val 50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A1DF"/>
                </a:solidFill>
                <a:effectLst/>
                <a:uLnTx/>
                <a:uFillTx/>
                <a:latin typeface="Arial"/>
                <a:ea typeface="+mn-ea"/>
                <a:cs typeface="+mn-cs"/>
              </a:rPr>
              <a:t>Vaccine manufacturers</a:t>
            </a:r>
          </a:p>
        </p:txBody>
      </p:sp>
      <p:sp>
        <p:nvSpPr>
          <p:cNvPr id="14" name="Rounded Rectangle 13">
            <a:extLst>
              <a:ext uri="{FF2B5EF4-FFF2-40B4-BE49-F238E27FC236}">
                <a16:creationId xmlns:a16="http://schemas.microsoft.com/office/drawing/2014/main" id="{6E70C396-FA74-C814-E0FE-99FF8113BB4B}"/>
              </a:ext>
            </a:extLst>
          </p:cNvPr>
          <p:cNvSpPr/>
          <p:nvPr/>
        </p:nvSpPr>
        <p:spPr>
          <a:xfrm>
            <a:off x="2355752" y="4021449"/>
            <a:ext cx="2535555" cy="443271"/>
          </a:xfrm>
          <a:prstGeom prst="roundRect">
            <a:avLst>
              <a:gd name="adj" fmla="val 50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300">
                <a:solidFill>
                  <a:srgbClr val="00A1DF"/>
                </a:solidFill>
                <a:latin typeface="Arial"/>
              </a:rPr>
              <a:t>Global and local C</a:t>
            </a:r>
            <a:r>
              <a:rPr kumimoji="0" lang="en-GB" sz="1300" b="0" i="0" u="none" strike="noStrike" kern="1200" cap="none" spc="0" normalizeH="0" baseline="0" noProof="0" err="1">
                <a:ln>
                  <a:noFill/>
                </a:ln>
                <a:solidFill>
                  <a:srgbClr val="00A1DF"/>
                </a:solidFill>
                <a:effectLst/>
                <a:uLnTx/>
                <a:uFillTx/>
                <a:latin typeface="Arial"/>
                <a:ea typeface="+mn-ea"/>
                <a:cs typeface="+mn-cs"/>
              </a:rPr>
              <a:t>ivil</a:t>
            </a:r>
            <a:r>
              <a:rPr kumimoji="0" lang="en-GB" sz="1300" b="0" i="0" u="none" strike="noStrike" kern="1200" cap="none" spc="0" normalizeH="0" baseline="0" noProof="0">
                <a:ln>
                  <a:noFill/>
                </a:ln>
                <a:solidFill>
                  <a:srgbClr val="00A1DF"/>
                </a:solidFill>
                <a:effectLst/>
                <a:uLnTx/>
                <a:uFillTx/>
                <a:latin typeface="Arial"/>
                <a:ea typeface="+mn-ea"/>
                <a:cs typeface="+mn-cs"/>
              </a:rPr>
              <a:t> Society </a:t>
            </a:r>
            <a:r>
              <a:rPr lang="en-GB" sz="1300">
                <a:solidFill>
                  <a:srgbClr val="00A1DF"/>
                </a:solidFill>
                <a:latin typeface="Arial"/>
              </a:rPr>
              <a:t>O</a:t>
            </a:r>
            <a:r>
              <a:rPr kumimoji="0" lang="en-GB" sz="1300" b="0" i="0" u="none" strike="noStrike" kern="1200" cap="none" spc="0" normalizeH="0" baseline="0" noProof="0" err="1">
                <a:ln>
                  <a:noFill/>
                </a:ln>
                <a:solidFill>
                  <a:srgbClr val="00A1DF"/>
                </a:solidFill>
                <a:effectLst/>
                <a:uLnTx/>
                <a:uFillTx/>
                <a:latin typeface="Arial"/>
                <a:ea typeface="+mn-ea"/>
                <a:cs typeface="+mn-cs"/>
              </a:rPr>
              <a:t>rganisations</a:t>
            </a:r>
            <a:r>
              <a:rPr kumimoji="0" lang="en-GB" sz="1300" b="0" i="0" u="none" strike="noStrike" kern="1200" cap="none" spc="0" normalizeH="0" baseline="0" noProof="0">
                <a:ln>
                  <a:noFill/>
                </a:ln>
                <a:solidFill>
                  <a:srgbClr val="00A1DF"/>
                </a:solidFill>
                <a:effectLst/>
                <a:uLnTx/>
                <a:uFillTx/>
                <a:latin typeface="Arial"/>
                <a:ea typeface="+mn-ea"/>
                <a:cs typeface="+mn-cs"/>
              </a:rPr>
              <a:t> (CSOs)</a:t>
            </a:r>
          </a:p>
        </p:txBody>
      </p:sp>
      <p:sp>
        <p:nvSpPr>
          <p:cNvPr id="15" name="Rounded Rectangle 14">
            <a:extLst>
              <a:ext uri="{FF2B5EF4-FFF2-40B4-BE49-F238E27FC236}">
                <a16:creationId xmlns:a16="http://schemas.microsoft.com/office/drawing/2014/main" id="{376399C2-04AB-C2B1-2FE3-D6731AB3BFBF}"/>
              </a:ext>
            </a:extLst>
          </p:cNvPr>
          <p:cNvSpPr/>
          <p:nvPr/>
        </p:nvSpPr>
        <p:spPr>
          <a:xfrm>
            <a:off x="2355752" y="2398073"/>
            <a:ext cx="2535555" cy="443271"/>
          </a:xfrm>
          <a:prstGeom prst="roundRect">
            <a:avLst>
              <a:gd name="adj" fmla="val 50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Rounded Rectangle 15">
            <a:extLst>
              <a:ext uri="{FF2B5EF4-FFF2-40B4-BE49-F238E27FC236}">
                <a16:creationId xmlns:a16="http://schemas.microsoft.com/office/drawing/2014/main" id="{B741E30F-B604-EE1B-7654-259C4F400A8E}"/>
              </a:ext>
            </a:extLst>
          </p:cNvPr>
          <p:cNvSpPr/>
          <p:nvPr/>
        </p:nvSpPr>
        <p:spPr>
          <a:xfrm>
            <a:off x="1936342" y="3209761"/>
            <a:ext cx="2535555" cy="443271"/>
          </a:xfrm>
          <a:prstGeom prst="roundRect">
            <a:avLst>
              <a:gd name="adj" fmla="val 50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A1DF"/>
                </a:solidFill>
                <a:effectLst/>
                <a:uLnTx/>
                <a:uFillTx/>
                <a:latin typeface="Arial"/>
                <a:ea typeface="+mn-ea"/>
                <a:cs typeface="+mn-cs"/>
              </a:rPr>
              <a:t>Implementing country governments</a:t>
            </a:r>
          </a:p>
        </p:txBody>
      </p:sp>
      <p:sp>
        <p:nvSpPr>
          <p:cNvPr id="17" name="Rounded Rectangle 16">
            <a:extLst>
              <a:ext uri="{FF2B5EF4-FFF2-40B4-BE49-F238E27FC236}">
                <a16:creationId xmlns:a16="http://schemas.microsoft.com/office/drawing/2014/main" id="{1926F53E-CFE3-E5B5-4CA3-4D1E9196C6F7}"/>
              </a:ext>
            </a:extLst>
          </p:cNvPr>
          <p:cNvSpPr/>
          <p:nvPr/>
        </p:nvSpPr>
        <p:spPr>
          <a:xfrm>
            <a:off x="6229033" y="4833138"/>
            <a:ext cx="2535555" cy="443271"/>
          </a:xfrm>
          <a:prstGeom prst="roundRect">
            <a:avLst>
              <a:gd name="adj" fmla="val 50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A1DF"/>
                </a:solidFill>
                <a:effectLst/>
                <a:uLnTx/>
                <a:uFillTx/>
                <a:latin typeface="Arial"/>
                <a:ea typeface="+mn-ea"/>
                <a:cs typeface="+mn-cs"/>
              </a:rPr>
              <a:t>Research agencies and </a:t>
            </a:r>
            <a:br>
              <a:rPr kumimoji="0" lang="en-GB" sz="1300" b="0" i="0" u="none" strike="noStrike" kern="1200" cap="none" spc="0" normalizeH="0" baseline="0" noProof="0">
                <a:ln>
                  <a:noFill/>
                </a:ln>
                <a:solidFill>
                  <a:srgbClr val="00A1DF"/>
                </a:solidFill>
                <a:effectLst/>
                <a:uLnTx/>
                <a:uFillTx/>
                <a:latin typeface="Arial"/>
                <a:ea typeface="+mn-ea"/>
                <a:cs typeface="+mn-cs"/>
              </a:rPr>
            </a:br>
            <a:r>
              <a:rPr kumimoji="0" lang="en-GB" sz="1300" b="0" i="0" u="none" strike="noStrike" kern="1200" cap="none" spc="0" normalizeH="0" baseline="0" noProof="0">
                <a:ln>
                  <a:noFill/>
                </a:ln>
                <a:solidFill>
                  <a:srgbClr val="00A1DF"/>
                </a:solidFill>
                <a:effectLst/>
                <a:uLnTx/>
                <a:uFillTx/>
                <a:latin typeface="Arial"/>
                <a:ea typeface="+mn-ea"/>
                <a:cs typeface="+mn-cs"/>
              </a:rPr>
              <a:t>technical </a:t>
            </a:r>
            <a:r>
              <a:rPr lang="en-GB" sz="1300">
                <a:solidFill>
                  <a:srgbClr val="00A1DF"/>
                </a:solidFill>
                <a:latin typeface="Arial"/>
              </a:rPr>
              <a:t>health</a:t>
            </a:r>
            <a:r>
              <a:rPr kumimoji="0" lang="en-GB" sz="1300" b="0" i="0" u="none" strike="noStrike" kern="1200" cap="none" spc="0" normalizeH="0" baseline="0" noProof="0">
                <a:ln>
                  <a:noFill/>
                </a:ln>
                <a:solidFill>
                  <a:srgbClr val="00A1DF"/>
                </a:solidFill>
                <a:effectLst/>
                <a:uLnTx/>
                <a:uFillTx/>
                <a:latin typeface="Arial"/>
                <a:ea typeface="+mn-ea"/>
                <a:cs typeface="+mn-cs"/>
              </a:rPr>
              <a:t> </a:t>
            </a:r>
            <a:r>
              <a:rPr lang="en-GB" sz="1300">
                <a:solidFill>
                  <a:srgbClr val="00A1DF"/>
                </a:solidFill>
                <a:latin typeface="Arial"/>
              </a:rPr>
              <a:t>institutes</a:t>
            </a:r>
            <a:endParaRPr kumimoji="0" lang="en-GB" sz="1300" b="0" i="0" u="none" strike="noStrike" kern="1200" cap="none" spc="0" normalizeH="0" baseline="0" noProof="0">
              <a:ln>
                <a:noFill/>
              </a:ln>
              <a:solidFill>
                <a:srgbClr val="00A1DF"/>
              </a:solidFill>
              <a:effectLst/>
              <a:uLnTx/>
              <a:uFillTx/>
              <a:latin typeface="Arial"/>
              <a:ea typeface="+mn-ea"/>
              <a:cs typeface="+mn-cs"/>
            </a:endParaRPr>
          </a:p>
        </p:txBody>
      </p:sp>
      <p:sp>
        <p:nvSpPr>
          <p:cNvPr id="18" name="Rounded Rectangle 17">
            <a:extLst>
              <a:ext uri="{FF2B5EF4-FFF2-40B4-BE49-F238E27FC236}">
                <a16:creationId xmlns:a16="http://schemas.microsoft.com/office/drawing/2014/main" id="{128BE488-1BCB-7BD6-70D7-64FF90AF21CB}"/>
              </a:ext>
            </a:extLst>
          </p:cNvPr>
          <p:cNvSpPr/>
          <p:nvPr/>
        </p:nvSpPr>
        <p:spPr>
          <a:xfrm>
            <a:off x="6229033" y="1586384"/>
            <a:ext cx="2535555" cy="443271"/>
          </a:xfrm>
          <a:prstGeom prst="roundRect">
            <a:avLst>
              <a:gd name="adj" fmla="val 50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 name="Rounded Rectangle 18">
            <a:extLst>
              <a:ext uri="{FF2B5EF4-FFF2-40B4-BE49-F238E27FC236}">
                <a16:creationId xmlns:a16="http://schemas.microsoft.com/office/drawing/2014/main" id="{A1A50F7A-2F7C-C84A-3310-34AA24A6062F}"/>
              </a:ext>
            </a:extLst>
          </p:cNvPr>
          <p:cNvSpPr/>
          <p:nvPr/>
        </p:nvSpPr>
        <p:spPr>
          <a:xfrm>
            <a:off x="7294343" y="2398072"/>
            <a:ext cx="2535555" cy="443271"/>
          </a:xfrm>
          <a:prstGeom prst="roundRect">
            <a:avLst>
              <a:gd name="adj" fmla="val 50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 name="Rounded Rectangle 19">
            <a:extLst>
              <a:ext uri="{FF2B5EF4-FFF2-40B4-BE49-F238E27FC236}">
                <a16:creationId xmlns:a16="http://schemas.microsoft.com/office/drawing/2014/main" id="{B029D09D-418A-D1F2-130D-981790A25304}"/>
              </a:ext>
            </a:extLst>
          </p:cNvPr>
          <p:cNvSpPr/>
          <p:nvPr/>
        </p:nvSpPr>
        <p:spPr>
          <a:xfrm>
            <a:off x="7294602" y="4021448"/>
            <a:ext cx="2535555" cy="443271"/>
          </a:xfrm>
          <a:prstGeom prst="roundRect">
            <a:avLst>
              <a:gd name="adj" fmla="val 50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A1DF"/>
                </a:solidFill>
                <a:effectLst/>
                <a:uLnTx/>
                <a:uFillTx/>
                <a:latin typeface="Arial"/>
                <a:ea typeface="+mn-ea"/>
                <a:cs typeface="+mn-cs"/>
              </a:rPr>
              <a:t>Donor country governments</a:t>
            </a:r>
          </a:p>
        </p:txBody>
      </p:sp>
      <p:sp>
        <p:nvSpPr>
          <p:cNvPr id="21" name="Rounded Rectangle 20">
            <a:extLst>
              <a:ext uri="{FF2B5EF4-FFF2-40B4-BE49-F238E27FC236}">
                <a16:creationId xmlns:a16="http://schemas.microsoft.com/office/drawing/2014/main" id="{D162AB5F-0BF3-3659-5782-8F0C29F8C483}"/>
              </a:ext>
            </a:extLst>
          </p:cNvPr>
          <p:cNvSpPr/>
          <p:nvPr/>
        </p:nvSpPr>
        <p:spPr>
          <a:xfrm>
            <a:off x="7713753" y="3209760"/>
            <a:ext cx="2535555" cy="443271"/>
          </a:xfrm>
          <a:prstGeom prst="roundRect">
            <a:avLst>
              <a:gd name="adj" fmla="val 50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A1DF"/>
              </a:solidFill>
              <a:effectLst/>
              <a:uLnTx/>
              <a:uFillTx/>
              <a:latin typeface="Arial"/>
              <a:ea typeface="+mn-ea"/>
              <a:cs typeface="+mn-cs"/>
            </a:endParaRPr>
          </a:p>
        </p:txBody>
      </p:sp>
      <p:pic>
        <p:nvPicPr>
          <p:cNvPr id="24" name="Picture 23">
            <a:extLst>
              <a:ext uri="{FF2B5EF4-FFF2-40B4-BE49-F238E27FC236}">
                <a16:creationId xmlns:a16="http://schemas.microsoft.com/office/drawing/2014/main" id="{9C782788-386A-074C-25FD-AE69AB139E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8996" y="2254982"/>
            <a:ext cx="2718325" cy="2697604"/>
          </a:xfrm>
          <a:prstGeom prst="rect">
            <a:avLst/>
          </a:prstGeom>
        </p:spPr>
      </p:pic>
      <p:pic>
        <p:nvPicPr>
          <p:cNvPr id="25" name="Picture 24">
            <a:extLst>
              <a:ext uri="{FF2B5EF4-FFF2-40B4-BE49-F238E27FC236}">
                <a16:creationId xmlns:a16="http://schemas.microsoft.com/office/drawing/2014/main" id="{CA855FD2-43E7-B329-FE34-1F771C354E7F}"/>
              </a:ext>
            </a:extLst>
          </p:cNvPr>
          <p:cNvPicPr>
            <a:picLocks noChangeAspect="1"/>
          </p:cNvPicPr>
          <p:nvPr/>
        </p:nvPicPr>
        <p:blipFill>
          <a:blip r:embed="rId7"/>
          <a:stretch>
            <a:fillRect/>
          </a:stretch>
        </p:blipFill>
        <p:spPr>
          <a:xfrm>
            <a:off x="4046942" y="1632532"/>
            <a:ext cx="1283794" cy="308223"/>
          </a:xfrm>
          <a:prstGeom prst="rect">
            <a:avLst/>
          </a:prstGeom>
        </p:spPr>
      </p:pic>
      <p:pic>
        <p:nvPicPr>
          <p:cNvPr id="26" name="Picture 25">
            <a:extLst>
              <a:ext uri="{FF2B5EF4-FFF2-40B4-BE49-F238E27FC236}">
                <a16:creationId xmlns:a16="http://schemas.microsoft.com/office/drawing/2014/main" id="{EA1D2F9E-1C75-2A06-9722-AA6BC73130FF}"/>
              </a:ext>
            </a:extLst>
          </p:cNvPr>
          <p:cNvPicPr>
            <a:picLocks noChangeAspect="1"/>
          </p:cNvPicPr>
          <p:nvPr/>
        </p:nvPicPr>
        <p:blipFill rotWithShape="1">
          <a:blip r:embed="rId8">
            <a:extLst>
              <a:ext uri="{28A0092B-C50C-407E-A947-70E740481C1C}">
                <a14:useLocalDpi xmlns:a14="http://schemas.microsoft.com/office/drawing/2010/main" val="0"/>
              </a:ext>
            </a:extLst>
          </a:blip>
          <a:srcRect b="10398"/>
          <a:stretch/>
        </p:blipFill>
        <p:spPr>
          <a:xfrm>
            <a:off x="7477673" y="2317266"/>
            <a:ext cx="2207285" cy="561617"/>
          </a:xfrm>
          <a:prstGeom prst="rect">
            <a:avLst/>
          </a:prstGeom>
          <a:noFill/>
        </p:spPr>
      </p:pic>
      <p:pic>
        <p:nvPicPr>
          <p:cNvPr id="27" name="Picture 26">
            <a:extLst>
              <a:ext uri="{FF2B5EF4-FFF2-40B4-BE49-F238E27FC236}">
                <a16:creationId xmlns:a16="http://schemas.microsoft.com/office/drawing/2014/main" id="{E94F16E9-2265-A1DE-1A56-5CB3148574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7392" y="1571066"/>
            <a:ext cx="1838835" cy="492748"/>
          </a:xfrm>
          <a:prstGeom prst="rect">
            <a:avLst/>
          </a:prstGeom>
          <a:noFill/>
        </p:spPr>
      </p:pic>
      <p:pic>
        <p:nvPicPr>
          <p:cNvPr id="28" name="Picture 27">
            <a:extLst>
              <a:ext uri="{FF2B5EF4-FFF2-40B4-BE49-F238E27FC236}">
                <a16:creationId xmlns:a16="http://schemas.microsoft.com/office/drawing/2014/main" id="{71AD1768-A15E-9F10-63CC-6A98DF755302}"/>
              </a:ext>
            </a:extLst>
          </p:cNvPr>
          <p:cNvPicPr>
            <a:picLocks noChangeAspect="1"/>
          </p:cNvPicPr>
          <p:nvPr/>
        </p:nvPicPr>
        <p:blipFill rotWithShape="1">
          <a:blip r:embed="rId10">
            <a:extLst>
              <a:ext uri="{28A0092B-C50C-407E-A947-70E740481C1C}">
                <a14:useLocalDpi xmlns:a14="http://schemas.microsoft.com/office/drawing/2010/main" val="0"/>
              </a:ext>
            </a:extLst>
          </a:blip>
          <a:srcRect t="8398" b="6313"/>
          <a:stretch/>
        </p:blipFill>
        <p:spPr>
          <a:xfrm>
            <a:off x="2788217" y="2350924"/>
            <a:ext cx="1610538" cy="530149"/>
          </a:xfrm>
          <a:prstGeom prst="rect">
            <a:avLst/>
          </a:prstGeom>
          <a:noFill/>
        </p:spPr>
      </p:pic>
      <p:sp>
        <p:nvSpPr>
          <p:cNvPr id="3" name="Rounded Rectangle 16">
            <a:extLst>
              <a:ext uri="{FF2B5EF4-FFF2-40B4-BE49-F238E27FC236}">
                <a16:creationId xmlns:a16="http://schemas.microsoft.com/office/drawing/2014/main" id="{7C3D0A2C-CD79-DB37-E9A9-2E13E7B2F7CE}"/>
              </a:ext>
            </a:extLst>
          </p:cNvPr>
          <p:cNvSpPr/>
          <p:nvPr/>
        </p:nvSpPr>
        <p:spPr>
          <a:xfrm>
            <a:off x="4891307" y="5443829"/>
            <a:ext cx="2535555" cy="443271"/>
          </a:xfrm>
          <a:prstGeom prst="roundRect">
            <a:avLst>
              <a:gd name="adj" fmla="val 5000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A1DF"/>
                </a:solidFill>
                <a:effectLst/>
                <a:uLnTx/>
                <a:uFillTx/>
                <a:latin typeface="Arial"/>
                <a:ea typeface="+mn-ea"/>
                <a:cs typeface="+mn-cs"/>
              </a:rPr>
              <a:t>Global and local private sector </a:t>
            </a:r>
            <a:r>
              <a:rPr lang="en-GB" sz="1300">
                <a:solidFill>
                  <a:srgbClr val="00A1DF"/>
                </a:solidFill>
                <a:latin typeface="Arial"/>
              </a:rPr>
              <a:t>partners</a:t>
            </a:r>
            <a:endParaRPr kumimoji="0" lang="en-GB" sz="1300" b="0" i="0" u="none" strike="noStrike" kern="1200" cap="none" spc="0" normalizeH="0" baseline="0" noProof="0">
              <a:ln>
                <a:noFill/>
              </a:ln>
              <a:solidFill>
                <a:srgbClr val="00A1DF"/>
              </a:solidFill>
              <a:effectLst/>
              <a:uLnTx/>
              <a:uFillTx/>
              <a:latin typeface="Arial"/>
              <a:ea typeface="+mn-ea"/>
              <a:cs typeface="+mn-cs"/>
            </a:endParaRPr>
          </a:p>
        </p:txBody>
      </p:sp>
      <p:pic>
        <p:nvPicPr>
          <p:cNvPr id="1026" name="Picture 2" descr="Centers for Disease Control and Prevention - Wikipedia">
            <a:extLst>
              <a:ext uri="{FF2B5EF4-FFF2-40B4-BE49-F238E27FC236}">
                <a16:creationId xmlns:a16="http://schemas.microsoft.com/office/drawing/2014/main" id="{62101990-867C-A2ED-E44A-63EF99BD13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29305" y="3254085"/>
            <a:ext cx="504449" cy="39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8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3183DB8-D9D6-41BF-535F-AAD2F50B6D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6" name="think-cell data - do not delete" hidden="1">
                        <a:extLst>
                          <a:ext uri="{FF2B5EF4-FFF2-40B4-BE49-F238E27FC236}">
                            <a16:creationId xmlns:a16="http://schemas.microsoft.com/office/drawing/2014/main" id="{03183DB8-D9D6-41BF-535F-AAD2F50B6D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8B40C33-05BD-6DAB-5DF5-93DB320F294D}"/>
              </a:ext>
            </a:extLst>
          </p:cNvPr>
          <p:cNvSpPr>
            <a:spLocks noGrp="1"/>
          </p:cNvSpPr>
          <p:nvPr>
            <p:ph type="title"/>
          </p:nvPr>
        </p:nvSpPr>
        <p:spPr/>
        <p:txBody>
          <a:bodyPr vert="horz">
            <a:normAutofit/>
          </a:bodyPr>
          <a:lstStyle/>
          <a:p>
            <a:r>
              <a:rPr lang="en-GB" sz="2800">
                <a:solidFill>
                  <a:schemeClr val="accent2"/>
                </a:solidFill>
              </a:rPr>
              <a:t>Alliance model | </a:t>
            </a:r>
            <a:r>
              <a:rPr lang="en-GB" sz="2800"/>
              <a:t>We partner to deliver Gavi’s strategic goals </a:t>
            </a:r>
          </a:p>
        </p:txBody>
      </p:sp>
      <p:graphicFrame>
        <p:nvGraphicFramePr>
          <p:cNvPr id="12" name="Table 11">
            <a:extLst>
              <a:ext uri="{FF2B5EF4-FFF2-40B4-BE49-F238E27FC236}">
                <a16:creationId xmlns:a16="http://schemas.microsoft.com/office/drawing/2014/main" id="{54A6C523-FFEB-5204-EF6C-9F851A142DE1}"/>
              </a:ext>
            </a:extLst>
          </p:cNvPr>
          <p:cNvGraphicFramePr>
            <a:graphicFrameLocks noGrp="1"/>
          </p:cNvGraphicFramePr>
          <p:nvPr/>
        </p:nvGraphicFramePr>
        <p:xfrm>
          <a:off x="316831" y="833966"/>
          <a:ext cx="11756439" cy="5595977"/>
        </p:xfrm>
        <a:graphic>
          <a:graphicData uri="http://schemas.openxmlformats.org/drawingml/2006/table">
            <a:tbl>
              <a:tblPr firstRow="1" bandRow="1">
                <a:tableStyleId>{5C22544A-7EE6-4342-B048-85BDC9FD1C3A}</a:tableStyleId>
              </a:tblPr>
              <a:tblGrid>
                <a:gridCol w="1057183">
                  <a:extLst>
                    <a:ext uri="{9D8B030D-6E8A-4147-A177-3AD203B41FA5}">
                      <a16:colId xmlns:a16="http://schemas.microsoft.com/office/drawing/2014/main" val="2893536027"/>
                    </a:ext>
                  </a:extLst>
                </a:gridCol>
                <a:gridCol w="1317253">
                  <a:extLst>
                    <a:ext uri="{9D8B030D-6E8A-4147-A177-3AD203B41FA5}">
                      <a16:colId xmlns:a16="http://schemas.microsoft.com/office/drawing/2014/main" val="1145220440"/>
                    </a:ext>
                  </a:extLst>
                </a:gridCol>
                <a:gridCol w="1317253">
                  <a:extLst>
                    <a:ext uri="{9D8B030D-6E8A-4147-A177-3AD203B41FA5}">
                      <a16:colId xmlns:a16="http://schemas.microsoft.com/office/drawing/2014/main" val="2638777722"/>
                    </a:ext>
                  </a:extLst>
                </a:gridCol>
                <a:gridCol w="1317253">
                  <a:extLst>
                    <a:ext uri="{9D8B030D-6E8A-4147-A177-3AD203B41FA5}">
                      <a16:colId xmlns:a16="http://schemas.microsoft.com/office/drawing/2014/main" val="1344084016"/>
                    </a:ext>
                  </a:extLst>
                </a:gridCol>
                <a:gridCol w="1317253">
                  <a:extLst>
                    <a:ext uri="{9D8B030D-6E8A-4147-A177-3AD203B41FA5}">
                      <a16:colId xmlns:a16="http://schemas.microsoft.com/office/drawing/2014/main" val="2442243380"/>
                    </a:ext>
                  </a:extLst>
                </a:gridCol>
                <a:gridCol w="1317253">
                  <a:extLst>
                    <a:ext uri="{9D8B030D-6E8A-4147-A177-3AD203B41FA5}">
                      <a16:colId xmlns:a16="http://schemas.microsoft.com/office/drawing/2014/main" val="1172452089"/>
                    </a:ext>
                  </a:extLst>
                </a:gridCol>
                <a:gridCol w="1463040">
                  <a:extLst>
                    <a:ext uri="{9D8B030D-6E8A-4147-A177-3AD203B41FA5}">
                      <a16:colId xmlns:a16="http://schemas.microsoft.com/office/drawing/2014/main" val="479517591"/>
                    </a:ext>
                  </a:extLst>
                </a:gridCol>
                <a:gridCol w="1461231">
                  <a:extLst>
                    <a:ext uri="{9D8B030D-6E8A-4147-A177-3AD203B41FA5}">
                      <a16:colId xmlns:a16="http://schemas.microsoft.com/office/drawing/2014/main" val="2267942715"/>
                    </a:ext>
                  </a:extLst>
                </a:gridCol>
                <a:gridCol w="1188720">
                  <a:extLst>
                    <a:ext uri="{9D8B030D-6E8A-4147-A177-3AD203B41FA5}">
                      <a16:colId xmlns:a16="http://schemas.microsoft.com/office/drawing/2014/main" val="1317067547"/>
                    </a:ext>
                  </a:extLst>
                </a:gridCol>
              </a:tblGrid>
              <a:tr h="226501">
                <a:tc rowSpan="2">
                  <a:txBody>
                    <a:bodyPr/>
                    <a:lstStyle/>
                    <a:p>
                      <a:pPr rtl="0"/>
                      <a:endParaRPr lang="en-GB" sz="1000" dirty="0">
                        <a:solidFill>
                          <a:schemeClr val="tx1"/>
                        </a:solidFill>
                        <a:latin typeface="Arial" panose="020B0604020202020204" pitchFamily="34" charset="0"/>
                        <a:cs typeface="Arial" panose="020B0604020202020204" pitchFamily="34" charset="0"/>
                      </a:endParaRPr>
                    </a:p>
                  </a:txBody>
                  <a:tcPr anchor="b">
                    <a:lnB w="28575" cap="flat" cmpd="sng" algn="ctr">
                      <a:solidFill>
                        <a:schemeClr val="accent2"/>
                      </a:solidFill>
                      <a:prstDash val="solid"/>
                      <a:round/>
                      <a:headEnd type="none" w="med" len="med"/>
                      <a:tailEnd type="none" w="med" len="med"/>
                    </a:lnB>
                    <a:solidFill>
                      <a:schemeClr val="bg1"/>
                    </a:solidFill>
                  </a:tcPr>
                </a:tc>
                <a:tc gridSpan="8">
                  <a:txBody>
                    <a:bodyPr/>
                    <a:lstStyle/>
                    <a:p>
                      <a:pPr algn="ctr" rtl="0"/>
                      <a:r>
                        <a:rPr lang="en-GB" sz="1000" b="1" dirty="0">
                          <a:solidFill>
                            <a:schemeClr val="tx2"/>
                          </a:solidFill>
                          <a:latin typeface="Arial" panose="020B0604020202020204" pitchFamily="34" charset="0"/>
                          <a:cs typeface="Arial" panose="020B0604020202020204" pitchFamily="34" charset="0"/>
                        </a:rPr>
                        <a:t>Partners contributions</a:t>
                      </a:r>
                    </a:p>
                  </a:txBody>
                  <a:tcPr anchor="ctr">
                    <a:lnB w="12700" cap="flat" cmpd="sng" algn="ctr">
                      <a:noFill/>
                      <a:prstDash val="solid"/>
                      <a:round/>
                      <a:headEnd type="none" w="med" len="med"/>
                      <a:tailEnd type="none" w="med" len="med"/>
                    </a:lnB>
                    <a:solidFill>
                      <a:schemeClr val="bg1"/>
                    </a:solidFill>
                  </a:tcPr>
                </a:tc>
                <a:tc hMerge="1">
                  <a:txBody>
                    <a:bodyPr/>
                    <a:lstStyle/>
                    <a:p>
                      <a:endParaRPr/>
                    </a:p>
                  </a:txBody>
                  <a:tcPr anchor="ctr">
                    <a:lnB w="6350" cap="flat" cmpd="sng" algn="ctr">
                      <a:solidFill>
                        <a:schemeClr val="accent2"/>
                      </a:solidFill>
                      <a:prstDash val="solid"/>
                      <a:round/>
                      <a:headEnd type="none" w="med" len="med"/>
                      <a:tailEnd type="none" w="med" len="med"/>
                    </a:lnB>
                    <a:solidFill>
                      <a:schemeClr val="bg1"/>
                    </a:solidFill>
                  </a:tcPr>
                </a:tc>
                <a:tc hMerge="1">
                  <a:txBody>
                    <a:bodyPr/>
                    <a:lstStyle/>
                    <a:p>
                      <a:endParaRPr lang="en-US" sz="1050" b="0">
                        <a:solidFill>
                          <a:schemeClr val="tx1"/>
                        </a:solidFill>
                        <a:latin typeface="Arial" panose="020B0604020202020204" pitchFamily="34" charset="0"/>
                        <a:cs typeface="Arial" panose="020B0604020202020204" pitchFamily="34" charset="0"/>
                      </a:endParaRPr>
                    </a:p>
                  </a:txBody>
                  <a:tcPr anchor="ctr">
                    <a:lnB w="28575"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US" sz="1050" b="0">
                        <a:solidFill>
                          <a:schemeClr val="tx1"/>
                        </a:solidFill>
                        <a:latin typeface="Arial" panose="020B0604020202020204" pitchFamily="34" charset="0"/>
                        <a:cs typeface="Arial" panose="020B0604020202020204" pitchFamily="34" charset="0"/>
                      </a:endParaRPr>
                    </a:p>
                  </a:txBody>
                  <a:tcPr anchor="ctr">
                    <a:lnB w="28575" cap="flat" cmpd="sng" algn="ctr">
                      <a:solidFill>
                        <a:schemeClr val="accent2"/>
                      </a:solidFill>
                      <a:prstDash val="solid"/>
                      <a:round/>
                      <a:headEnd type="none" w="med" len="med"/>
                      <a:tailEnd type="none" w="med" len="med"/>
                    </a:lnB>
                    <a:solidFill>
                      <a:schemeClr val="bg1"/>
                    </a:solidFill>
                  </a:tcPr>
                </a:tc>
                <a:tc hMerge="1">
                  <a:txBody>
                    <a:bodyPr/>
                    <a:lstStyle/>
                    <a:p>
                      <a:endParaRPr lang="en-US" sz="1050" b="0">
                        <a:solidFill>
                          <a:schemeClr val="tx1"/>
                        </a:solidFill>
                        <a:latin typeface="Arial" panose="020B0604020202020204" pitchFamily="34" charset="0"/>
                        <a:cs typeface="Arial" panose="020B0604020202020204" pitchFamily="34" charset="0"/>
                      </a:endParaRPr>
                    </a:p>
                  </a:txBody>
                  <a:tcPr anchor="ctr">
                    <a:lnB w="28575" cap="flat" cmpd="sng" algn="ctr">
                      <a:solidFill>
                        <a:schemeClr val="accent2"/>
                      </a:solidFill>
                      <a:prstDash val="solid"/>
                      <a:round/>
                      <a:headEnd type="none" w="med" len="med"/>
                      <a:tailEnd type="none" w="med" len="med"/>
                    </a:lnB>
                    <a:solidFill>
                      <a:schemeClr val="bg1"/>
                    </a:solidFill>
                  </a:tcPr>
                </a:tc>
                <a:tc hMerge="1">
                  <a:txBody>
                    <a:bodyPr/>
                    <a:lstStyle/>
                    <a:p>
                      <a:pPr algn="ctr"/>
                      <a:endParaRPr lang="en-US" sz="1000" b="1">
                        <a:solidFill>
                          <a:schemeClr val="tx1"/>
                        </a:solidFill>
                        <a:latin typeface="Arial" panose="020B0604020202020204" pitchFamily="34" charset="0"/>
                        <a:cs typeface="Arial" panose="020B0604020202020204" pitchFamily="34" charset="0"/>
                      </a:endParaRPr>
                    </a:p>
                  </a:txBody>
                  <a:tcPr anchor="ctr">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344193773"/>
                  </a:ext>
                </a:extLst>
              </a:tr>
              <a:tr h="336751">
                <a:tc vMerge="1">
                  <a:txBody>
                    <a:bodyPr/>
                    <a:lstStyle/>
                    <a:p>
                      <a:endParaRPr/>
                    </a:p>
                  </a:txBody>
                  <a:tcPr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rtl="0"/>
                      <a:r>
                        <a:rPr lang="en-GB" sz="1000" b="1" dirty="0">
                          <a:solidFill>
                            <a:schemeClr val="bg1"/>
                          </a:solidFill>
                          <a:latin typeface="Arial" panose="020B0604020202020204" pitchFamily="34" charset="0"/>
                          <a:cs typeface="Arial" panose="020B0604020202020204" pitchFamily="34" charset="0"/>
                        </a:rPr>
                        <a:t>Advocacy</a:t>
                      </a:r>
                    </a:p>
                  </a:txBody>
                  <a:tcPr marL="0" marR="0" marT="0" marB="0" anchor="ctr">
                    <a:lnL w="381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effectLst/>
                          <a:latin typeface="Arial" panose="020B0604020202020204" pitchFamily="34" charset="0"/>
                          <a:cs typeface="Arial" panose="020B0604020202020204" pitchFamily="34" charset="0"/>
                        </a:rPr>
                        <a:t>Financing mechanisms</a:t>
                      </a: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Arial" panose="020B0604020202020204" pitchFamily="34" charset="0"/>
                          <a:cs typeface="Arial" panose="020B0604020202020204" pitchFamily="34" charset="0"/>
                        </a:rPr>
                        <a:t>Procurement</a:t>
                      </a: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effectLst/>
                          <a:latin typeface="Arial" panose="020B0604020202020204" pitchFamily="34" charset="0"/>
                          <a:cs typeface="Arial" panose="020B0604020202020204" pitchFamily="34" charset="0"/>
                        </a:rPr>
                        <a:t>Capacity building</a:t>
                      </a: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effectLst/>
                          <a:latin typeface="Arial" panose="020B0604020202020204" pitchFamily="34" charset="0"/>
                          <a:cs typeface="Arial" panose="020B0604020202020204" pitchFamily="34" charset="0"/>
                        </a:rPr>
                        <a:t>Risk monitoring</a:t>
                      </a: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Arial" panose="020B0604020202020204" pitchFamily="34" charset="0"/>
                          <a:cs typeface="Arial" panose="020B0604020202020204" pitchFamily="34" charset="0"/>
                        </a:rPr>
                        <a:t>Knowledge product</a:t>
                      </a: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Arial" panose="020B0604020202020204" pitchFamily="34" charset="0"/>
                          <a:cs typeface="Arial" panose="020B0604020202020204" pitchFamily="34" charset="0"/>
                        </a:rPr>
                        <a:t>Immunisation delivery</a:t>
                      </a: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Arial" panose="020B0604020202020204" pitchFamily="34" charset="0"/>
                          <a:cs typeface="Arial" panose="020B0604020202020204" pitchFamily="34" charset="0"/>
                        </a:rPr>
                        <a:t>Innovation</a:t>
                      </a: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370739291"/>
                  </a:ext>
                </a:extLst>
              </a:tr>
              <a:tr h="976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Arial" panose="020B0604020202020204" pitchFamily="34" charset="0"/>
                          <a:cs typeface="Arial" panose="020B0604020202020204" pitchFamily="34" charset="0"/>
                        </a:rPr>
                        <a:t>1. Introduce and scale up vaccines</a:t>
                      </a:r>
                    </a:p>
                  </a:txBody>
                  <a:tcPr marL="36000" marR="0" anchor="ctr">
                    <a:lnT w="28575" cap="flat" cmpd="sng" algn="ctr">
                      <a:solidFill>
                        <a:schemeClr val="accent2"/>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278F"/>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 (for supporting raise awareness of immunisation agenda</a:t>
                      </a:r>
                      <a:r>
                        <a:rPr lang="en-GB" sz="950" dirty="0">
                          <a:solidFill>
                            <a:schemeClr val="tx1"/>
                          </a:solidFill>
                          <a:latin typeface="Arial" panose="020B0604020202020204" pitchFamily="34" charset="0"/>
                          <a:cs typeface="Arial" panose="020B0604020202020204" pitchFamily="34" charset="0"/>
                        </a:rPr>
                        <a:t>)</a:t>
                      </a:r>
                    </a:p>
                  </a:txBody>
                  <a:tcPr marL="72000" marR="0" anchor="ct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a:solidFill>
                            <a:schemeClr val="tx1"/>
                          </a:solidFill>
                          <a:latin typeface="Arial" panose="020B0604020202020204" pitchFamily="34" charset="0"/>
                          <a:cs typeface="Arial" panose="020B0604020202020204" pitchFamily="34" charset="0"/>
                          <a:sym typeface="Wingdings" panose="05000000000000000000" pitchFamily="2" charset="2"/>
                        </a:rPr>
                        <a:t> (supporting countries finance RI vaccines</a:t>
                      </a:r>
                      <a:r>
                        <a:rPr lang="en-GB" sz="950" b="0">
                          <a:solidFill>
                            <a:schemeClr val="tx1"/>
                          </a:solidFill>
                          <a:latin typeface="Arial" panose="020B0604020202020204" pitchFamily="34" charset="0"/>
                          <a:cs typeface="Arial" panose="020B0604020202020204" pitchFamily="34" charset="0"/>
                        </a:rPr>
                        <a:t>, </a:t>
                      </a:r>
                      <a:r>
                        <a:rPr lang="en-GB" sz="950">
                          <a:solidFill>
                            <a:schemeClr val="tx1"/>
                          </a:solidFill>
                          <a:latin typeface="Arial" panose="020B0604020202020204" pitchFamily="34" charset="0"/>
                          <a:cs typeface="Arial" panose="020B0604020202020204" pitchFamily="34" charset="0"/>
                        </a:rPr>
                        <a:t>global vaccine stockpiles and surveillance) </a:t>
                      </a:r>
                    </a:p>
                  </a:txBody>
                  <a:tcPr marL="72000" marR="0" anchor="ct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 (pooled procurement of vaccines, including through COVAX, and diagnostics)</a:t>
                      </a:r>
                      <a:r>
                        <a:rPr lang="en-GB" sz="950" dirty="0">
                          <a:solidFill>
                            <a:schemeClr val="tx1"/>
                          </a:solidFill>
                          <a:latin typeface="Arial" panose="020B0604020202020204" pitchFamily="34" charset="0"/>
                          <a:cs typeface="Arial" panose="020B0604020202020204" pitchFamily="34" charset="0"/>
                        </a:rPr>
                        <a:t> </a:t>
                      </a:r>
                    </a:p>
                  </a:txBody>
                  <a:tcPr marL="72000" marR="0" anchor="ct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 (technical assistance for public </a:t>
                      </a:r>
                      <a:r>
                        <a:rPr lang="en-GB" sz="950" b="0" dirty="0">
                          <a:effectLst/>
                          <a:latin typeface="Arial" panose="020B0604020202020204" pitchFamily="34" charset="0"/>
                          <a:cs typeface="Arial" panose="020B0604020202020204" pitchFamily="34" charset="0"/>
                        </a:rPr>
                        <a:t>immunisation programme design and execution)</a:t>
                      </a:r>
                      <a:endParaRPr lang="en-GB" sz="950" dirty="0">
                        <a:solidFill>
                          <a:schemeClr val="tx1"/>
                        </a:solidFill>
                        <a:latin typeface="Arial" panose="020B0604020202020204" pitchFamily="34" charset="0"/>
                        <a:cs typeface="Arial" panose="020B0604020202020204" pitchFamily="34" charset="0"/>
                      </a:endParaRPr>
                    </a:p>
                  </a:txBody>
                  <a:tcPr marL="72000" marR="0" anchor="ct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 </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(oversee vaccine introduction programs)</a:t>
                      </a:r>
                      <a:endParaRPr lang="en-GB" sz="950" dirty="0">
                        <a:solidFill>
                          <a:schemeClr val="tx1"/>
                        </a:solidFill>
                        <a:latin typeface="Arial" panose="020B0604020202020204" pitchFamily="34" charset="0"/>
                        <a:cs typeface="Arial" panose="020B0604020202020204" pitchFamily="34" charset="0"/>
                      </a:endParaRPr>
                    </a:p>
                  </a:txBody>
                  <a:tcPr marL="72000" marR="0" anchor="ct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l" rtl="0">
                        <a:spcBef>
                          <a:spcPts val="300"/>
                        </a:spcBef>
                        <a:spcAft>
                          <a:spcPts val="300"/>
                        </a:spcAft>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 (prioritisation and optimisation guidance; immunisation programmes evaluations) </a:t>
                      </a:r>
                      <a:endParaRPr lang="en-GB" sz="950" dirty="0">
                        <a:solidFill>
                          <a:schemeClr val="tx1"/>
                        </a:solidFill>
                        <a:latin typeface="Arial" panose="020B0604020202020204" pitchFamily="34" charset="0"/>
                        <a:cs typeface="Arial" panose="020B0604020202020204" pitchFamily="34" charset="0"/>
                      </a:endParaRPr>
                    </a:p>
                  </a:txBody>
                  <a:tcPr marL="72000" marR="0" anchor="ct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300"/>
                        </a:spcBef>
                        <a:spcAft>
                          <a:spcPts val="300"/>
                        </a:spcAft>
                        <a:buClrTx/>
                        <a:buSzTx/>
                        <a:buFont typeface="Wingdings" panose="05000000000000000000" pitchFamily="2" charset="2"/>
                        <a:buChar char="ü"/>
                        <a:tabLst/>
                        <a:defRPr/>
                      </a:pPr>
                      <a:r>
                        <a:rPr lang="en-GB" sz="950">
                          <a:solidFill>
                            <a:schemeClr val="tx1"/>
                          </a:solidFill>
                          <a:latin typeface="Arial" panose="020B0604020202020204" pitchFamily="34" charset="0"/>
                          <a:cs typeface="Arial" panose="020B0604020202020204" pitchFamily="34" charset="0"/>
                          <a:sym typeface="Wingdings" panose="05000000000000000000" pitchFamily="2" charset="2"/>
                        </a:rPr>
                        <a:t>(vaccines provision and strengthening of immunisation services)</a:t>
                      </a:r>
                      <a:endParaRPr lang="en-GB" sz="950">
                        <a:solidFill>
                          <a:schemeClr val="tx1"/>
                        </a:solidFill>
                        <a:latin typeface="Arial" panose="020B0604020202020204" pitchFamily="34" charset="0"/>
                        <a:cs typeface="Arial" panose="020B0604020202020204" pitchFamily="34" charset="0"/>
                      </a:endParaRPr>
                    </a:p>
                  </a:txBody>
                  <a:tcPr marL="72000" marR="0" anchor="ct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GB" sz="950">
                        <a:solidFill>
                          <a:schemeClr val="accent3"/>
                        </a:solidFill>
                        <a:latin typeface="Arial" panose="020B0604020202020204" pitchFamily="34" charset="0"/>
                        <a:cs typeface="Arial" panose="020B0604020202020204" pitchFamily="34" charset="0"/>
                      </a:endParaRPr>
                    </a:p>
                  </a:txBody>
                  <a:tcPr marL="72000" marR="0" anchor="ct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048833666"/>
                  </a:ext>
                </a:extLst>
              </a:tr>
              <a:tr h="1333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rial" panose="020B0604020202020204" pitchFamily="34" charset="0"/>
                          <a:cs typeface="Arial" panose="020B0604020202020204" pitchFamily="34" charset="0"/>
                        </a:rPr>
                        <a:t>2. Strengthen health systems to increase equity in immunisation </a:t>
                      </a:r>
                    </a:p>
                  </a:txBody>
                  <a:tcPr marL="36000" marR="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D0C6E"/>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 (for promoting increased equity of</a:t>
                      </a:r>
                      <a:r>
                        <a:rPr lang="en-GB" sz="950" dirty="0">
                          <a:solidFill>
                            <a:schemeClr val="tx1"/>
                          </a:solidFill>
                          <a:latin typeface="Arial" panose="020B0604020202020204" pitchFamily="34" charset="0"/>
                          <a:cs typeface="Arial" panose="020B0604020202020204" pitchFamily="34" charset="0"/>
                        </a:rPr>
                        <a:t> immunisation programmes)</a:t>
                      </a: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 (supporting channelling of funds to strengthen health systems)</a:t>
                      </a:r>
                      <a:endParaRPr lang="en-GB" sz="950" dirty="0">
                        <a:solidFill>
                          <a:schemeClr val="tx1"/>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 (procurement of products to support enhance equity, e.g., cold-chain equipment to reach remote communities)</a:t>
                      </a:r>
                      <a:r>
                        <a:rPr lang="en-GB" sz="950" dirty="0">
                          <a:solidFill>
                            <a:schemeClr val="tx1"/>
                          </a:solidFill>
                          <a:latin typeface="Arial" panose="020B0604020202020204" pitchFamily="34" charset="0"/>
                          <a:cs typeface="Arial" panose="020B0604020202020204" pitchFamily="34" charset="0"/>
                        </a:rPr>
                        <a:t> </a:t>
                      </a: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 (technical assistance for public immunisation programme delivery</a:t>
                      </a:r>
                      <a:r>
                        <a:rPr lang="en-GB" sz="950" dirty="0">
                          <a:solidFill>
                            <a:schemeClr val="tx1"/>
                          </a:solidFill>
                          <a:latin typeface="Arial" panose="020B0604020202020204" pitchFamily="34" charset="0"/>
                          <a:cs typeface="Arial" panose="020B0604020202020204" pitchFamily="34" charset="0"/>
                        </a:rPr>
                        <a:t>)</a:t>
                      </a: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 (oversee programs such as the Big Catch Up)</a:t>
                      </a:r>
                      <a:endParaRPr lang="en-GB" sz="950" dirty="0">
                        <a:solidFill>
                          <a:schemeClr val="tx1"/>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l" rtl="0">
                        <a:spcBef>
                          <a:spcPts val="300"/>
                        </a:spcBef>
                        <a:spcAft>
                          <a:spcPts val="300"/>
                        </a:spcAft>
                      </a:pPr>
                      <a:r>
                        <a:rPr lang="en-GB" sz="95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a:solidFill>
                            <a:schemeClr val="tx1"/>
                          </a:solidFill>
                          <a:latin typeface="Arial" panose="020B0604020202020204" pitchFamily="34" charset="0"/>
                          <a:cs typeface="Arial" panose="020B0604020202020204" pitchFamily="34" charset="0"/>
                          <a:sym typeface="Wingdings" panose="05000000000000000000" pitchFamily="2" charset="2"/>
                        </a:rPr>
                        <a:t> (develop and disseminate global goods supporting increase equity, e.g., immunisation program evaluations) </a:t>
                      </a:r>
                      <a:endParaRPr lang="en-GB" sz="950">
                        <a:solidFill>
                          <a:schemeClr val="tx1"/>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a:solidFill>
                            <a:schemeClr val="tx1"/>
                          </a:solidFill>
                          <a:latin typeface="Arial" panose="020B0604020202020204" pitchFamily="34" charset="0"/>
                          <a:cs typeface="Arial" panose="020B0604020202020204" pitchFamily="34" charset="0"/>
                          <a:sym typeface="Wingdings" panose="05000000000000000000" pitchFamily="2" charset="2"/>
                        </a:rPr>
                        <a:t> (addressing drivers of demand - e.g., gender barrier -  and supply - e.g., stock management, healthcare worker capacity, delivery in fragile settings</a:t>
                      </a:r>
                      <a:r>
                        <a:rPr lang="it-IT" sz="950">
                          <a:solidFill>
                            <a:schemeClr val="tx1"/>
                          </a:solidFill>
                          <a:latin typeface="Arial" panose="020B0604020202020204" pitchFamily="34" charset="0"/>
                          <a:cs typeface="Arial" panose="020B0604020202020204" pitchFamily="34" charset="0"/>
                          <a:sym typeface="Wingdings" panose="05000000000000000000" pitchFamily="2" charset="2"/>
                        </a:rPr>
                        <a:t>/ to </a:t>
                      </a:r>
                      <a:r>
                        <a:rPr lang="en-US" sz="950">
                          <a:solidFill>
                            <a:schemeClr val="tx1"/>
                          </a:solidFill>
                          <a:latin typeface="Arial" panose="020B0604020202020204" pitchFamily="34" charset="0"/>
                          <a:cs typeface="Arial" panose="020B0604020202020204" pitchFamily="34" charset="0"/>
                          <a:sym typeface="Wingdings" panose="05000000000000000000" pitchFamily="2" charset="2"/>
                        </a:rPr>
                        <a:t>ZD and un/under immunised incl. through community engagement</a:t>
                      </a:r>
                      <a:r>
                        <a:rPr lang="en-GB" sz="95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950">
                        <a:solidFill>
                          <a:schemeClr val="tx1"/>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2"/>
                          </a:solidFill>
                          <a:latin typeface="Arial" panose="020B0604020202020204" pitchFamily="34" charset="0"/>
                          <a:cs typeface="Arial" panose="020B0604020202020204" pitchFamily="34" charset="0"/>
                          <a:sym typeface="Wingdings" panose="05000000000000000000" pitchFamily="2" charset="2"/>
                        </a:rPr>
                        <a:t> </a:t>
                      </a:r>
                      <a:r>
                        <a:rPr lang="en-GB" sz="950">
                          <a:solidFill>
                            <a:schemeClr val="tx1"/>
                          </a:solidFill>
                          <a:latin typeface="Arial" panose="020B0604020202020204" pitchFamily="34" charset="0"/>
                          <a:cs typeface="Arial" panose="020B0604020202020204" pitchFamily="34" charset="0"/>
                          <a:sym typeface="Wingdings" panose="05000000000000000000" pitchFamily="2" charset="2"/>
                        </a:rPr>
                        <a:t>(immunisation delivery products</a:t>
                      </a:r>
                      <a:r>
                        <a:rPr lang="en-GB" sz="950">
                          <a:solidFill>
                            <a:schemeClr val="tx1"/>
                          </a:solidFill>
                          <a:effectLst/>
                          <a:latin typeface="Arial" panose="020B0604020202020204" pitchFamily="34" charset="0"/>
                          <a:cs typeface="Arial" panose="020B0604020202020204" pitchFamily="34" charset="0"/>
                        </a:rPr>
                        <a:t>)</a:t>
                      </a:r>
                      <a:endParaRPr lang="en-GB" sz="950">
                        <a:solidFill>
                          <a:schemeClr val="tx1"/>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04941018"/>
                  </a:ext>
                </a:extLst>
              </a:tr>
              <a:tr h="1359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rial" panose="020B0604020202020204" pitchFamily="34" charset="0"/>
                          <a:cs typeface="Arial" panose="020B0604020202020204" pitchFamily="34" charset="0"/>
                        </a:rPr>
                        <a:t>3. Improve financial sustainability of immunisation programmes</a:t>
                      </a:r>
                    </a:p>
                  </a:txBody>
                  <a:tcPr marL="36000" marR="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6CE39"/>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a:solidFill>
                            <a:schemeClr val="tx1"/>
                          </a:solidFill>
                          <a:latin typeface="Arial" panose="020B0604020202020204" pitchFamily="34" charset="0"/>
                          <a:cs typeface="Arial" panose="020B0604020202020204" pitchFamily="34" charset="0"/>
                          <a:sym typeface="Wingdings" panose="05000000000000000000" pitchFamily="2" charset="2"/>
                        </a:rPr>
                        <a:t> (for promoting sustainable </a:t>
                      </a:r>
                      <a:r>
                        <a:rPr lang="en-GB" sz="950">
                          <a:effectLst/>
                          <a:latin typeface="Arial" panose="020B0604020202020204" pitchFamily="34" charset="0"/>
                          <a:cs typeface="Arial" panose="020B0604020202020204" pitchFamily="34" charset="0"/>
                        </a:rPr>
                        <a:t>immunisation funding</a:t>
                      </a:r>
                      <a:r>
                        <a:rPr lang="en-GB" sz="950">
                          <a:solidFill>
                            <a:schemeClr val="tx1"/>
                          </a:solidFill>
                          <a:latin typeface="Arial" panose="020B0604020202020204" pitchFamily="34" charset="0"/>
                          <a:cs typeface="Arial" panose="020B0604020202020204" pitchFamily="34" charset="0"/>
                        </a:rPr>
                        <a:t>)</a:t>
                      </a: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a:solidFill>
                            <a:schemeClr val="tx1"/>
                          </a:solidFill>
                          <a:latin typeface="Arial" panose="020B0604020202020204" pitchFamily="34" charset="0"/>
                          <a:cs typeface="Arial" panose="020B0604020202020204" pitchFamily="34" charset="0"/>
                          <a:sym typeface="Wingdings" panose="05000000000000000000" pitchFamily="2" charset="2"/>
                        </a:rPr>
                        <a:t> (promote prioritisation of and domestic public financing to ensure sustainable immunisation  programmes e.g.,  through Financing Accelerator)</a:t>
                      </a:r>
                      <a:endParaRPr lang="en-GB" sz="950">
                        <a:solidFill>
                          <a:schemeClr val="tx1"/>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GB" sz="950">
                        <a:solidFill>
                          <a:schemeClr val="accent3"/>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a:solidFill>
                            <a:schemeClr val="tx1"/>
                          </a:solidFill>
                          <a:latin typeface="Arial" panose="020B0604020202020204" pitchFamily="34" charset="0"/>
                          <a:cs typeface="Arial" panose="020B0604020202020204" pitchFamily="34" charset="0"/>
                          <a:sym typeface="Wingdings" panose="05000000000000000000" pitchFamily="2" charset="2"/>
                        </a:rPr>
                        <a:t> (support for public management of Gavi resources, incl. to prepare for transition</a:t>
                      </a:r>
                      <a:r>
                        <a:rPr lang="en-GB" sz="950">
                          <a:solidFill>
                            <a:schemeClr val="tx1"/>
                          </a:solidFill>
                          <a:latin typeface="Arial" panose="020B0604020202020204" pitchFamily="34" charset="0"/>
                          <a:cs typeface="Arial" panose="020B0604020202020204" pitchFamily="34" charset="0"/>
                        </a:rPr>
                        <a:t>)</a:t>
                      </a: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GB" sz="950" dirty="0">
                        <a:solidFill>
                          <a:schemeClr val="tx1"/>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GB" sz="950" dirty="0">
                        <a:solidFill>
                          <a:schemeClr val="accent3"/>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GB" sz="950">
                        <a:solidFill>
                          <a:schemeClr val="accent3"/>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2"/>
                          </a:solidFill>
                          <a:latin typeface="Arial" panose="020B0604020202020204" pitchFamily="34" charset="0"/>
                          <a:cs typeface="Arial" panose="020B0604020202020204" pitchFamily="34" charset="0"/>
                          <a:sym typeface="Wingdings" panose="05000000000000000000" pitchFamily="2" charset="2"/>
                        </a:rPr>
                        <a:t> (</a:t>
                      </a:r>
                      <a:r>
                        <a:rPr lang="en-GB" sz="950" b="0">
                          <a:solidFill>
                            <a:schemeClr val="tx1"/>
                          </a:solidFill>
                          <a:latin typeface="Arial" panose="020B0604020202020204" pitchFamily="34" charset="0"/>
                          <a:cs typeface="Arial" panose="020B0604020202020204" pitchFamily="34" charset="0"/>
                        </a:rPr>
                        <a:t>accelerate use of innovative financing instruments)</a:t>
                      </a:r>
                      <a:endParaRPr lang="en-GB" sz="950">
                        <a:solidFill>
                          <a:schemeClr val="accent3"/>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4012858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rial" panose="020B0604020202020204" pitchFamily="34" charset="0"/>
                          <a:cs typeface="Arial" panose="020B0604020202020204" pitchFamily="34" charset="0"/>
                        </a:rPr>
                        <a:t>4. Ensure healthy markets for vaccines and related products</a:t>
                      </a:r>
                    </a:p>
                  </a:txBody>
                  <a:tcPr marL="36000" marR="0" anchor="ctr">
                    <a:lnT w="76200" cap="flat" cmpd="sng" algn="ctr">
                      <a:solidFill>
                        <a:schemeClr val="bg1"/>
                      </a:solidFill>
                      <a:prstDash val="solid"/>
                      <a:round/>
                      <a:headEnd type="none" w="med" len="med"/>
                      <a:tailEnd type="none" w="med" len="med"/>
                    </a:lnT>
                    <a:solidFill>
                      <a:srgbClr val="F8A623"/>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2"/>
                          </a:solidFill>
                          <a:latin typeface="Arial"/>
                          <a:cs typeface="Arial"/>
                          <a:sym typeface="Wingdings" panose="05000000000000000000" pitchFamily="2" charset="2"/>
                        </a:rPr>
                        <a:t></a:t>
                      </a:r>
                      <a:r>
                        <a:rPr lang="en-GB" sz="950">
                          <a:solidFill>
                            <a:schemeClr val="tx1"/>
                          </a:solidFill>
                          <a:latin typeface="Arial"/>
                          <a:cs typeface="Arial"/>
                          <a:sym typeface="Wingdings" panose="05000000000000000000" pitchFamily="2" charset="2"/>
                        </a:rPr>
                        <a:t> (for improving supply security ( inc. encouraging regional manufacturing diversification), and maintaining vaccine affordability</a:t>
                      </a:r>
                      <a:r>
                        <a:rPr lang="en-GB" sz="950">
                          <a:solidFill>
                            <a:schemeClr val="tx1"/>
                          </a:solidFill>
                          <a:latin typeface="Arial"/>
                          <a:cs typeface="Arial"/>
                        </a:rPr>
                        <a:t>)</a:t>
                      </a:r>
                    </a:p>
                  </a:txBody>
                  <a:tcPr marL="72000" marR="0" anchor="ctr">
                    <a:lnT w="6350" cap="flat" cmpd="sng" algn="ctr">
                      <a:solidFill>
                        <a:schemeClr val="accent2"/>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a:solidFill>
                            <a:schemeClr val="tx1"/>
                          </a:solidFill>
                          <a:latin typeface="Arial" panose="020B0604020202020204" pitchFamily="34" charset="0"/>
                          <a:cs typeface="Arial" panose="020B0604020202020204" pitchFamily="34" charset="0"/>
                          <a:sym typeface="Wingdings" panose="05000000000000000000" pitchFamily="2" charset="2"/>
                        </a:rPr>
                        <a:t> (downstream “pull” financial instrument, directed at African manufacturers (AVMA))</a:t>
                      </a:r>
                      <a:endParaRPr lang="en-GB" sz="950" b="0">
                        <a:solidFill>
                          <a:schemeClr val="tx1"/>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 (procure immunisation-related products, focusing on reliable, consistent and affordable supply)</a:t>
                      </a:r>
                      <a:r>
                        <a:rPr lang="en-GB" sz="950" dirty="0">
                          <a:solidFill>
                            <a:schemeClr val="tx1"/>
                          </a:solidFill>
                          <a:latin typeface="Arial" panose="020B0604020202020204" pitchFamily="34" charset="0"/>
                          <a:cs typeface="Arial" panose="020B0604020202020204" pitchFamily="34" charset="0"/>
                        </a:rPr>
                        <a:t> </a:t>
                      </a:r>
                    </a:p>
                  </a:txBody>
                  <a:tcPr marL="72000" marR="0" anchor="ctr">
                    <a:lnT w="6350" cap="flat" cmpd="sng" algn="ctr">
                      <a:solidFill>
                        <a:schemeClr val="accent2"/>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GB" sz="950">
                        <a:solidFill>
                          <a:schemeClr val="accent3"/>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GB" sz="950" dirty="0">
                        <a:solidFill>
                          <a:schemeClr val="accent3"/>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GB" sz="950" dirty="0">
                        <a:solidFill>
                          <a:schemeClr val="accent3"/>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GB" sz="950" dirty="0">
                        <a:solidFill>
                          <a:schemeClr val="accent3"/>
                        </a:solidFill>
                        <a:latin typeface="Arial" panose="020B0604020202020204" pitchFamily="34" charset="0"/>
                        <a:cs typeface="Arial" panose="020B0604020202020204" pitchFamily="34" charset="0"/>
                      </a:endParaRPr>
                    </a:p>
                  </a:txBody>
                  <a:tcPr marL="72000" marR="0" anchor="ctr">
                    <a:lnT w="6350" cap="flat" cmpd="sng" algn="ctr">
                      <a:solidFill>
                        <a:schemeClr val="accent2"/>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5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GB" sz="95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sz="950" dirty="0">
                          <a:solidFill>
                            <a:schemeClr val="tx1"/>
                          </a:solidFill>
                          <a:effectLst/>
                          <a:latin typeface="Arial" panose="020B0604020202020204" pitchFamily="34" charset="0"/>
                          <a:cs typeface="Arial" panose="020B0604020202020204" pitchFamily="34" charset="0"/>
                          <a:sym typeface="Wingdings" panose="05000000000000000000" pitchFamily="2" charset="2"/>
                        </a:rPr>
                        <a:t>promote transformational innovations across immunisation products, services and practices</a:t>
                      </a:r>
                      <a:r>
                        <a:rPr lang="en-GB" sz="950" dirty="0">
                          <a:solidFill>
                            <a:schemeClr val="tx1"/>
                          </a:solidFill>
                          <a:effectLst/>
                          <a:latin typeface="Arial" panose="020B0604020202020204" pitchFamily="34" charset="0"/>
                          <a:cs typeface="Arial" panose="020B0604020202020204" pitchFamily="34" charset="0"/>
                        </a:rPr>
                        <a:t>)</a:t>
                      </a:r>
                    </a:p>
                  </a:txBody>
                  <a:tcPr marL="72000" marR="0" anchor="ctr">
                    <a:lnT w="635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2007952766"/>
                  </a:ext>
                </a:extLst>
              </a:tr>
            </a:tbl>
          </a:graphicData>
        </a:graphic>
      </p:graphicFrame>
      <p:sp>
        <p:nvSpPr>
          <p:cNvPr id="17" name="TextBox 16">
            <a:extLst>
              <a:ext uri="{FF2B5EF4-FFF2-40B4-BE49-F238E27FC236}">
                <a16:creationId xmlns:a16="http://schemas.microsoft.com/office/drawing/2014/main" id="{8D4AA65E-D987-CDD8-7E05-52FD5847060C}"/>
              </a:ext>
            </a:extLst>
          </p:cNvPr>
          <p:cNvSpPr txBox="1"/>
          <p:nvPr/>
        </p:nvSpPr>
        <p:spPr>
          <a:xfrm>
            <a:off x="316831" y="6635176"/>
            <a:ext cx="11577011" cy="230832"/>
          </a:xfrm>
          <a:prstGeom prst="rect">
            <a:avLst/>
          </a:prstGeom>
          <a:noFill/>
        </p:spPr>
        <p:txBody>
          <a:bodyPr wrap="square">
            <a:spAutoFit/>
          </a:bodyPr>
          <a:lstStyle/>
          <a:p>
            <a:pPr marL="192024" marR="0" indent="-192024" fontAlgn="t">
              <a:spcBef>
                <a:spcPts val="0"/>
              </a:spcBef>
              <a:spcAft>
                <a:spcPts val="0"/>
              </a:spcAft>
            </a:pPr>
            <a:r>
              <a:rPr lang="en-GB" sz="900" dirty="0">
                <a:latin typeface="Arial" panose="020B0604020202020204" pitchFamily="34" charset="0"/>
                <a:cs typeface="Arial" panose="020B0604020202020204" pitchFamily="34" charset="0"/>
              </a:rPr>
              <a:t>Main source: Gavi </a:t>
            </a:r>
            <a:r>
              <a:rPr lang="en-GB" sz="900" i="1" dirty="0">
                <a:latin typeface="Arial" panose="020B0604020202020204" pitchFamily="34" charset="0"/>
                <a:cs typeface="Arial" panose="020B0604020202020204" pitchFamily="34" charset="0"/>
              </a:rPr>
              <a:t>5.0 strategy, as approved by the Board in June 2019, see </a:t>
            </a:r>
            <a:r>
              <a:rPr lang="en-GB" sz="900" i="1" dirty="0">
                <a:latin typeface="Arial" panose="020B0604020202020204" pitchFamily="34" charset="0"/>
                <a:cs typeface="Arial" panose="020B0604020202020204" pitchFamily="34" charset="0"/>
                <a:hlinkClick r:id="rId6"/>
              </a:rPr>
              <a:t>here</a:t>
            </a:r>
            <a:r>
              <a:rPr lang="en-GB" sz="900" i="1" dirty="0">
                <a:latin typeface="Arial" panose="020B0604020202020204" pitchFamily="34" charset="0"/>
                <a:cs typeface="Arial" panose="020B0604020202020204" pitchFamily="34" charset="0"/>
              </a:rPr>
              <a:t> and Gavi 5.1 strategy as approved by the Board in December 2022, see </a:t>
            </a:r>
            <a:r>
              <a:rPr lang="en-GB" sz="900" i="1" dirty="0">
                <a:latin typeface="Arial" panose="020B0604020202020204" pitchFamily="34" charset="0"/>
                <a:cs typeface="Arial" panose="020B0604020202020204" pitchFamily="34" charset="0"/>
                <a:hlinkClick r:id="rId7"/>
              </a:rPr>
              <a:t>here</a:t>
            </a:r>
            <a:r>
              <a:rPr lang="en-GB" sz="900" i="1" dirty="0">
                <a:latin typeface="Arial" panose="020B0604020202020204" pitchFamily="34" charset="0"/>
                <a:cs typeface="Arial" panose="020B0604020202020204" pitchFamily="34" charset="0"/>
              </a:rPr>
              <a:t> and </a:t>
            </a:r>
            <a:r>
              <a:rPr lang="en-GB" sz="900" i="1" dirty="0">
                <a:latin typeface="Arial" panose="020B0604020202020204" pitchFamily="34" charset="0"/>
                <a:cs typeface="Arial" panose="020B0604020202020204" pitchFamily="34" charset="0"/>
                <a:hlinkClick r:id="rId8"/>
              </a:rPr>
              <a:t>here</a:t>
            </a:r>
            <a:r>
              <a:rPr lang="en-GB" sz="900" i="1" dirty="0">
                <a:latin typeface="Arial" panose="020B0604020202020204" pitchFamily="34" charset="0"/>
                <a:cs typeface="Arial" panose="020B0604020202020204" pitchFamily="34" charset="0"/>
              </a:rPr>
              <a:t> for deep-dive on regional manufacturing.. </a:t>
            </a:r>
            <a:endParaRPr lang="en-GB" sz="900" dirty="0">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E491ACA-77E6-0D5C-6534-0DCB57DCA7C5}"/>
              </a:ext>
            </a:extLst>
          </p:cNvPr>
          <p:cNvSpPr/>
          <p:nvPr/>
        </p:nvSpPr>
        <p:spPr>
          <a:xfrm>
            <a:off x="316831" y="6468377"/>
            <a:ext cx="11756439" cy="13716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Collaboration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51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6A9AC06-4E16-EE3A-CF1E-F2490BB22E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think-cell data - do not delete" hidden="1">
                        <a:extLst>
                          <a:ext uri="{FF2B5EF4-FFF2-40B4-BE49-F238E27FC236}">
                            <a16:creationId xmlns:a16="http://schemas.microsoft.com/office/drawing/2014/main" id="{96A9AC06-4E16-EE3A-CF1E-F2490BB22E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634385-524D-68CD-85F2-471FAD0EC457}"/>
              </a:ext>
            </a:extLst>
          </p:cNvPr>
          <p:cNvSpPr>
            <a:spLocks noGrp="1"/>
          </p:cNvSpPr>
          <p:nvPr>
            <p:ph type="title"/>
          </p:nvPr>
        </p:nvSpPr>
        <p:spPr>
          <a:xfrm>
            <a:off x="521718" y="368300"/>
            <a:ext cx="11289669" cy="592778"/>
          </a:xfrm>
        </p:spPr>
        <p:txBody>
          <a:bodyPr vert="horz">
            <a:noAutofit/>
          </a:bodyPr>
          <a:lstStyle/>
          <a:p>
            <a:r>
              <a:rPr lang="en-GB" sz="2800">
                <a:solidFill>
                  <a:schemeClr val="accent2"/>
                </a:solidFill>
              </a:rPr>
              <a:t>Alliance model | </a:t>
            </a:r>
            <a:r>
              <a:rPr lang="en-GB" sz="2800"/>
              <a:t>Several levers support partners to deliver Gavi strategic goals </a:t>
            </a:r>
          </a:p>
        </p:txBody>
      </p:sp>
      <p:sp>
        <p:nvSpPr>
          <p:cNvPr id="4" name="Slide Number Placeholder 3">
            <a:extLst>
              <a:ext uri="{FF2B5EF4-FFF2-40B4-BE49-F238E27FC236}">
                <a16:creationId xmlns:a16="http://schemas.microsoft.com/office/drawing/2014/main" id="{3AF6DF35-57A6-E426-D685-8DD929B35947}"/>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4</a:t>
            </a:fld>
            <a:endParaRPr lang="en-GB">
              <a:solidFill>
                <a:schemeClr val="tx1">
                  <a:lumMod val="50000"/>
                  <a:lumOff val="50000"/>
                </a:schemeClr>
              </a:solidFill>
            </a:endParaRPr>
          </a:p>
        </p:txBody>
      </p:sp>
      <p:sp>
        <p:nvSpPr>
          <p:cNvPr id="5" name="Footer Placeholder 4">
            <a:extLst>
              <a:ext uri="{FF2B5EF4-FFF2-40B4-BE49-F238E27FC236}">
                <a16:creationId xmlns:a16="http://schemas.microsoft.com/office/drawing/2014/main" id="{D3CBBC00-EFC5-8277-8890-93BA967413FE}"/>
              </a:ext>
            </a:extLst>
          </p:cNvPr>
          <p:cNvSpPr>
            <a:spLocks noGrp="1"/>
          </p:cNvSpPr>
          <p:nvPr>
            <p:ph type="ftr" sz="quarter" idx="11"/>
          </p:nvPr>
        </p:nvSpPr>
        <p:spPr>
          <a:xfrm>
            <a:off x="777567" y="6406149"/>
            <a:ext cx="9831978" cy="330299"/>
          </a:xfrm>
        </p:spPr>
        <p:txBody>
          <a:bodyPr/>
          <a:lstStyle/>
          <a:p>
            <a:r>
              <a:rPr lang="en-GB"/>
              <a:t>Notes: (1) Forecast of Expenditures 2021-2025, as reported at the Audit and Finance Committee (AFC) in May 2024, see </a:t>
            </a:r>
            <a:r>
              <a:rPr lang="en-GB">
                <a:hlinkClick r:id="rId6"/>
              </a:rPr>
              <a:t>here</a:t>
            </a:r>
            <a:r>
              <a:rPr lang="en-GB"/>
              <a:t>.. Figures to be updated after the next AFC (7-8</a:t>
            </a:r>
            <a:r>
              <a:rPr lang="en-GB" baseline="30000"/>
              <a:t>th</a:t>
            </a:r>
            <a:r>
              <a:rPr lang="en-GB"/>
              <a:t> of October); (2) Excludes  procurement fees, partnerships in innovation and post-transition support (253m overall), (3) These include the following cash envelopes: Health System Strengthening (Core, India and Innovation Approach), Equity Accelerator Funding, CCEOP programmes, Campaign operational costs, Vaccine introduction grants, other cash-based programmes (66m)  and other special envelopes (476m)</a:t>
            </a:r>
          </a:p>
        </p:txBody>
      </p:sp>
      <p:sp>
        <p:nvSpPr>
          <p:cNvPr id="19" name="TextBox 18">
            <a:extLst>
              <a:ext uri="{FF2B5EF4-FFF2-40B4-BE49-F238E27FC236}">
                <a16:creationId xmlns:a16="http://schemas.microsoft.com/office/drawing/2014/main" id="{C6ACD3CA-40EE-1E97-AF5A-34292136541D}"/>
              </a:ext>
            </a:extLst>
          </p:cNvPr>
          <p:cNvSpPr txBox="1"/>
          <p:nvPr/>
        </p:nvSpPr>
        <p:spPr>
          <a:xfrm rot="16200000">
            <a:off x="-712157" y="2925518"/>
            <a:ext cx="2117633" cy="338554"/>
          </a:xfrm>
          <a:prstGeom prst="rect">
            <a:avLst/>
          </a:prstGeom>
          <a:noFill/>
        </p:spPr>
        <p:txBody>
          <a:bodyPr wrap="square">
            <a:spAutoFit/>
          </a:bodyPr>
          <a:lstStyle/>
          <a:p>
            <a:r>
              <a:rPr lang="en-GB" sz="1600" b="1">
                <a:solidFill>
                  <a:schemeClr val="tx2"/>
                </a:solidFill>
                <a:latin typeface="Arial" panose="020B0604020202020204" pitchFamily="34" charset="0"/>
                <a:ea typeface="Calibri" panose="020F0502020204030204" pitchFamily="34" charset="0"/>
                <a:cs typeface="Arial" panose="020B0604020202020204" pitchFamily="34" charset="0"/>
              </a:rPr>
              <a:t>Gavi funding levers</a:t>
            </a:r>
            <a:endParaRPr lang="en-GB" sz="1600" b="1" baseline="3000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3BA500A5-65B1-2360-8CC0-CD58B66EC82E}"/>
              </a:ext>
            </a:extLst>
          </p:cNvPr>
          <p:cNvSpPr/>
          <p:nvPr/>
        </p:nvSpPr>
        <p:spPr>
          <a:xfrm>
            <a:off x="666299" y="1672668"/>
            <a:ext cx="2117633" cy="8397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GB" sz="2000" b="1">
                <a:latin typeface="Arial" panose="020B0604020202020204" pitchFamily="34" charset="0"/>
                <a:cs typeface="Arial" panose="020B0604020202020204" pitchFamily="34" charset="0"/>
              </a:rPr>
              <a:t>Partnership Engagement Framework</a:t>
            </a:r>
            <a:endParaRPr lang="en-GB" sz="2000" b="1" baseline="3000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B0DE45D-85E5-3E2B-A6C0-8BFA73BFCA01}"/>
              </a:ext>
            </a:extLst>
          </p:cNvPr>
          <p:cNvSpPr/>
          <p:nvPr/>
        </p:nvSpPr>
        <p:spPr>
          <a:xfrm>
            <a:off x="666299" y="3671872"/>
            <a:ext cx="2117633" cy="8397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GB" sz="2000" b="1">
                <a:latin typeface="Arial" panose="020B0604020202020204" pitchFamily="34" charset="0"/>
                <a:cs typeface="Arial" panose="020B0604020202020204" pitchFamily="34" charset="0"/>
              </a:rPr>
              <a:t>Vaccines </a:t>
            </a:r>
            <a:r>
              <a:rPr lang="en-GB" sz="2000">
                <a:latin typeface="Arial" panose="020B0604020202020204" pitchFamily="34" charset="0"/>
                <a:cs typeface="Arial" panose="020B0604020202020204" pitchFamily="34" charset="0"/>
              </a:rPr>
              <a:t>procurement </a:t>
            </a:r>
          </a:p>
        </p:txBody>
      </p:sp>
      <p:sp>
        <p:nvSpPr>
          <p:cNvPr id="22" name="Rectangle 21">
            <a:extLst>
              <a:ext uri="{FF2B5EF4-FFF2-40B4-BE49-F238E27FC236}">
                <a16:creationId xmlns:a16="http://schemas.microsoft.com/office/drawing/2014/main" id="{C47444A4-B1B3-3BDB-98B8-784B19D56EAB}"/>
              </a:ext>
            </a:extLst>
          </p:cNvPr>
          <p:cNvSpPr/>
          <p:nvPr/>
        </p:nvSpPr>
        <p:spPr>
          <a:xfrm>
            <a:off x="666299" y="2672272"/>
            <a:ext cx="2117633" cy="83977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a:latin typeface="Arial" panose="020B0604020202020204" pitchFamily="34" charset="0"/>
                <a:cs typeface="Arial" panose="020B0604020202020204" pitchFamily="34" charset="0"/>
              </a:rPr>
              <a:t>Cash grants</a:t>
            </a:r>
          </a:p>
        </p:txBody>
      </p:sp>
      <p:sp>
        <p:nvSpPr>
          <p:cNvPr id="23" name="Rectangle 22">
            <a:extLst>
              <a:ext uri="{FF2B5EF4-FFF2-40B4-BE49-F238E27FC236}">
                <a16:creationId xmlns:a16="http://schemas.microsoft.com/office/drawing/2014/main" id="{AFEB1826-62C1-7AB3-269A-361E128D8C3B}"/>
              </a:ext>
            </a:extLst>
          </p:cNvPr>
          <p:cNvSpPr/>
          <p:nvPr/>
        </p:nvSpPr>
        <p:spPr>
          <a:xfrm>
            <a:off x="666298" y="4672027"/>
            <a:ext cx="2117633" cy="839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GB" sz="2000" b="1">
                <a:latin typeface="Arial" panose="020B0604020202020204" pitchFamily="34" charset="0"/>
                <a:cs typeface="Arial" panose="020B0604020202020204" pitchFamily="34" charset="0"/>
              </a:rPr>
              <a:t>Advocacy   </a:t>
            </a:r>
            <a:endParaRPr lang="en-GB" sz="2000">
              <a:latin typeface="Arial" panose="020B0604020202020204" pitchFamily="34" charset="0"/>
              <a:cs typeface="Arial" panose="020B0604020202020204" pitchFamily="34" charset="0"/>
            </a:endParaRPr>
          </a:p>
        </p:txBody>
      </p:sp>
      <p:sp>
        <p:nvSpPr>
          <p:cNvPr id="24" name="Left Brace 23">
            <a:extLst>
              <a:ext uri="{FF2B5EF4-FFF2-40B4-BE49-F238E27FC236}">
                <a16:creationId xmlns:a16="http://schemas.microsoft.com/office/drawing/2014/main" id="{C63225CB-4429-05FD-D6E7-1A1CA7185434}"/>
              </a:ext>
            </a:extLst>
          </p:cNvPr>
          <p:cNvSpPr/>
          <p:nvPr/>
        </p:nvSpPr>
        <p:spPr>
          <a:xfrm>
            <a:off x="515937" y="1951228"/>
            <a:ext cx="150361" cy="2313432"/>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64CD1683-8CEE-4C9B-A99E-949E3260C2A2}"/>
              </a:ext>
            </a:extLst>
          </p:cNvPr>
          <p:cNvSpPr/>
          <p:nvPr/>
        </p:nvSpPr>
        <p:spPr>
          <a:xfrm>
            <a:off x="2953359" y="1668886"/>
            <a:ext cx="1161442" cy="839773"/>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latin typeface="Arial" panose="020B0604020202020204" pitchFamily="34" charset="0"/>
                <a:cs typeface="Arial" panose="020B0604020202020204" pitchFamily="34" charset="0"/>
              </a:rPr>
              <a:t>$0.9n</a:t>
            </a:r>
            <a:r>
              <a:rPr lang="en-GB" sz="1600" b="1" baseline="30000">
                <a:solidFill>
                  <a:schemeClr val="tx2"/>
                </a:solidFill>
                <a:latin typeface="Arial" panose="020B0604020202020204" pitchFamily="34" charset="0"/>
                <a:cs typeface="Arial" panose="020B0604020202020204" pitchFamily="34" charset="0"/>
              </a:rPr>
              <a:t>2</a:t>
            </a:r>
            <a:endParaRPr lang="en-GB" sz="1600">
              <a:solidFill>
                <a:schemeClr val="tx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10FD3A3-C100-77FA-D192-647E6DFB757C}"/>
              </a:ext>
            </a:extLst>
          </p:cNvPr>
          <p:cNvSpPr/>
          <p:nvPr/>
        </p:nvSpPr>
        <p:spPr>
          <a:xfrm>
            <a:off x="9238641" y="1672078"/>
            <a:ext cx="2648947" cy="8397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GB" sz="1300" b="1">
                <a:latin typeface="Arial" panose="020B0604020202020204" pitchFamily="34" charset="0"/>
                <a:cs typeface="Arial" panose="020B0604020202020204" pitchFamily="34" charset="0"/>
              </a:rPr>
              <a:t>Advocacy, financing mechanisms, capacity building, global goods immunization delivery, innovation</a:t>
            </a:r>
            <a:endParaRPr lang="en-GB" sz="1300" b="1" baseline="300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C94FA47-BAB1-DC72-4DB8-7E284B143929}"/>
              </a:ext>
            </a:extLst>
          </p:cNvPr>
          <p:cNvSpPr/>
          <p:nvPr/>
        </p:nvSpPr>
        <p:spPr>
          <a:xfrm>
            <a:off x="9238641" y="3671674"/>
            <a:ext cx="2648947" cy="8397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GB" sz="1300" b="1">
                <a:latin typeface="Arial" panose="020B0604020202020204" pitchFamily="34" charset="0"/>
                <a:cs typeface="Arial" panose="020B0604020202020204" pitchFamily="34" charset="0"/>
              </a:rPr>
              <a:t>Procurement; financing mechanisms</a:t>
            </a:r>
            <a:endParaRPr lang="en-GB" sz="130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BBE02ED-F14A-8B5D-EE50-F02EFB90FD71}"/>
              </a:ext>
            </a:extLst>
          </p:cNvPr>
          <p:cNvSpPr/>
          <p:nvPr/>
        </p:nvSpPr>
        <p:spPr>
          <a:xfrm>
            <a:off x="9238641" y="2671878"/>
            <a:ext cx="2648947" cy="83977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300" b="1">
                <a:latin typeface="Arial" panose="020B0604020202020204" pitchFamily="34" charset="0"/>
                <a:cs typeface="Arial" panose="020B0604020202020204" pitchFamily="34" charset="0"/>
              </a:rPr>
              <a:t>Capacity building, immunization delivery, innovation </a:t>
            </a:r>
          </a:p>
        </p:txBody>
      </p:sp>
      <p:sp>
        <p:nvSpPr>
          <p:cNvPr id="10" name="Rectangle 9">
            <a:extLst>
              <a:ext uri="{FF2B5EF4-FFF2-40B4-BE49-F238E27FC236}">
                <a16:creationId xmlns:a16="http://schemas.microsoft.com/office/drawing/2014/main" id="{D457978C-EE98-5D22-909E-408DCCA562DF}"/>
              </a:ext>
            </a:extLst>
          </p:cNvPr>
          <p:cNvSpPr/>
          <p:nvPr/>
        </p:nvSpPr>
        <p:spPr>
          <a:xfrm>
            <a:off x="9238641" y="4672027"/>
            <a:ext cx="2648947" cy="839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GB" sz="1300" b="1">
                <a:latin typeface="Arial" panose="020B0604020202020204" pitchFamily="34" charset="0"/>
                <a:cs typeface="Arial" panose="020B0604020202020204" pitchFamily="34" charset="0"/>
              </a:rPr>
              <a:t>Advocacy   </a:t>
            </a:r>
            <a:endParaRPr lang="en-GB" sz="130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EBA55B3-4B9A-4B1A-B8A2-2AC50D2D9021}"/>
              </a:ext>
            </a:extLst>
          </p:cNvPr>
          <p:cNvSpPr/>
          <p:nvPr/>
        </p:nvSpPr>
        <p:spPr>
          <a:xfrm>
            <a:off x="9504297" y="1271892"/>
            <a:ext cx="2117633" cy="33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GB" sz="1200" b="1">
                <a:solidFill>
                  <a:schemeClr val="tx2"/>
                </a:solidFill>
                <a:latin typeface="Arial" panose="020B0604020202020204" pitchFamily="34" charset="0"/>
                <a:cs typeface="Arial" panose="020B0604020202020204" pitchFamily="34" charset="0"/>
              </a:rPr>
              <a:t>Partner contributions</a:t>
            </a:r>
            <a:endParaRPr lang="en-GB" sz="1200" b="1" baseline="30000">
              <a:solidFill>
                <a:schemeClr val="tx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105AA0A-EEE7-8C74-B0C1-E9A434A972EC}"/>
              </a:ext>
            </a:extLst>
          </p:cNvPr>
          <p:cNvSpPr/>
          <p:nvPr/>
        </p:nvSpPr>
        <p:spPr>
          <a:xfrm>
            <a:off x="2953359" y="2669750"/>
            <a:ext cx="1161442" cy="839773"/>
          </a:xfrm>
          <a:prstGeom prst="rect">
            <a:avLst/>
          </a:prstGeom>
          <a:no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latin typeface="Arial" panose="020B0604020202020204" pitchFamily="34" charset="0"/>
                <a:cs typeface="Arial" panose="020B0604020202020204" pitchFamily="34" charset="0"/>
              </a:rPr>
              <a:t>$ 2.8bn</a:t>
            </a:r>
          </a:p>
        </p:txBody>
      </p:sp>
      <p:sp>
        <p:nvSpPr>
          <p:cNvPr id="12" name="Rectangle 11">
            <a:extLst>
              <a:ext uri="{FF2B5EF4-FFF2-40B4-BE49-F238E27FC236}">
                <a16:creationId xmlns:a16="http://schemas.microsoft.com/office/drawing/2014/main" id="{53412FF1-1C1E-D993-4901-FB46911C6F55}"/>
              </a:ext>
            </a:extLst>
          </p:cNvPr>
          <p:cNvSpPr/>
          <p:nvPr/>
        </p:nvSpPr>
        <p:spPr>
          <a:xfrm>
            <a:off x="2953359" y="3670610"/>
            <a:ext cx="1161442" cy="839773"/>
          </a:xfrm>
          <a:prstGeom prst="rect">
            <a:avLst/>
          </a:prstGeom>
          <a:no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latin typeface="Arial" panose="020B0604020202020204" pitchFamily="34" charset="0"/>
                <a:cs typeface="Arial" panose="020B0604020202020204" pitchFamily="34" charset="0"/>
              </a:rPr>
              <a:t>$ 5.8bn</a:t>
            </a:r>
          </a:p>
        </p:txBody>
      </p:sp>
      <p:sp>
        <p:nvSpPr>
          <p:cNvPr id="13" name="Rectangle 12">
            <a:extLst>
              <a:ext uri="{FF2B5EF4-FFF2-40B4-BE49-F238E27FC236}">
                <a16:creationId xmlns:a16="http://schemas.microsoft.com/office/drawing/2014/main" id="{7807915E-99B5-E7C9-6DC7-1A61A3264358}"/>
              </a:ext>
            </a:extLst>
          </p:cNvPr>
          <p:cNvSpPr/>
          <p:nvPr/>
        </p:nvSpPr>
        <p:spPr>
          <a:xfrm>
            <a:off x="2953359" y="4672027"/>
            <a:ext cx="1161442" cy="839773"/>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F97F9494-F29C-5EEC-3891-3C928A5780D1}"/>
              </a:ext>
            </a:extLst>
          </p:cNvPr>
          <p:cNvSpPr/>
          <p:nvPr/>
        </p:nvSpPr>
        <p:spPr>
          <a:xfrm>
            <a:off x="4284229" y="1668886"/>
            <a:ext cx="4667265" cy="839773"/>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latin typeface="Arial" panose="020B0604020202020204" pitchFamily="34" charset="0"/>
                <a:cs typeface="Arial" panose="020B0604020202020204" pitchFamily="34" charset="0"/>
              </a:rPr>
              <a:t>Provide technical assistance through partners </a:t>
            </a:r>
            <a:br>
              <a:rPr lang="en-GB" sz="1600">
                <a:solidFill>
                  <a:schemeClr val="tx2"/>
                </a:solidFill>
                <a:latin typeface="Arial" panose="020B0604020202020204" pitchFamily="34" charset="0"/>
                <a:cs typeface="Arial" panose="020B0604020202020204" pitchFamily="34" charset="0"/>
              </a:rPr>
            </a:br>
            <a:r>
              <a:rPr lang="en-GB" sz="1600">
                <a:solidFill>
                  <a:schemeClr val="tx2"/>
                </a:solidFill>
                <a:latin typeface="Arial" panose="020B0604020202020204" pitchFamily="34" charset="0"/>
                <a:cs typeface="Arial" panose="020B0604020202020204" pitchFamily="34" charset="0"/>
              </a:rPr>
              <a:t>(see next slide)</a:t>
            </a:r>
          </a:p>
        </p:txBody>
      </p:sp>
      <p:sp>
        <p:nvSpPr>
          <p:cNvPr id="15" name="Rectangle 14">
            <a:extLst>
              <a:ext uri="{FF2B5EF4-FFF2-40B4-BE49-F238E27FC236}">
                <a16:creationId xmlns:a16="http://schemas.microsoft.com/office/drawing/2014/main" id="{5BA917FB-4438-AF01-8553-29885AB813A7}"/>
              </a:ext>
            </a:extLst>
          </p:cNvPr>
          <p:cNvSpPr/>
          <p:nvPr/>
        </p:nvSpPr>
        <p:spPr>
          <a:xfrm>
            <a:off x="4284229" y="2669750"/>
            <a:ext cx="4667265" cy="839773"/>
          </a:xfrm>
          <a:prstGeom prst="rect">
            <a:avLst/>
          </a:prstGeom>
          <a:no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600">
                <a:solidFill>
                  <a:schemeClr val="tx2"/>
                </a:solidFill>
                <a:latin typeface="Arial" panose="020B0604020202020204" pitchFamily="34" charset="0"/>
                <a:cs typeface="Arial" panose="020B0604020202020204" pitchFamily="34" charset="0"/>
              </a:rPr>
              <a:t>Provide cash to support a new vaccine introduction or campaign, strengthen health systems, improve equitable reach of immunisation</a:t>
            </a:r>
            <a:r>
              <a:rPr lang="en-GB" sz="1600" b="1" baseline="30000">
                <a:solidFill>
                  <a:schemeClr val="tx2"/>
                </a:solidFill>
                <a:latin typeface="Arial" panose="020B0604020202020204" pitchFamily="34" charset="0"/>
                <a:cs typeface="Arial" panose="020B0604020202020204" pitchFamily="34" charset="0"/>
              </a:rPr>
              <a:t>3</a:t>
            </a:r>
            <a:endParaRPr lang="en-GB" sz="1600">
              <a:solidFill>
                <a:schemeClr val="tx2"/>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9006C79-6999-2D3A-E33E-40A61C6FC4D2}"/>
              </a:ext>
            </a:extLst>
          </p:cNvPr>
          <p:cNvSpPr/>
          <p:nvPr/>
        </p:nvSpPr>
        <p:spPr>
          <a:xfrm>
            <a:off x="4284229" y="3670610"/>
            <a:ext cx="4667265" cy="839773"/>
          </a:xfrm>
          <a:prstGeom prst="rect">
            <a:avLst/>
          </a:prstGeom>
          <a:no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latin typeface="Arial" panose="020B0604020202020204" pitchFamily="34" charset="0"/>
                <a:cs typeface="Arial" panose="020B0604020202020204" pitchFamily="34" charset="0"/>
              </a:rPr>
              <a:t>Support governments by procuring vaccines or supporting financing of vaccines</a:t>
            </a:r>
          </a:p>
        </p:txBody>
      </p:sp>
      <p:sp>
        <p:nvSpPr>
          <p:cNvPr id="17" name="Rectangle 16">
            <a:extLst>
              <a:ext uri="{FF2B5EF4-FFF2-40B4-BE49-F238E27FC236}">
                <a16:creationId xmlns:a16="http://schemas.microsoft.com/office/drawing/2014/main" id="{A8DCAD8E-C1BD-9494-9083-372F19910220}"/>
              </a:ext>
            </a:extLst>
          </p:cNvPr>
          <p:cNvSpPr/>
          <p:nvPr/>
        </p:nvSpPr>
        <p:spPr>
          <a:xfrm>
            <a:off x="4284230" y="4672027"/>
            <a:ext cx="4667265" cy="839773"/>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a:solidFill>
                  <a:schemeClr val="tx2"/>
                </a:solidFill>
                <a:latin typeface="Arial" panose="020B0604020202020204" pitchFamily="34" charset="0"/>
                <a:cs typeface="Arial" panose="020B0604020202020204" pitchFamily="34" charset="0"/>
              </a:rPr>
              <a:t>Advance</a:t>
            </a:r>
            <a:r>
              <a:rPr lang="en-GB" sz="1600" b="0">
                <a:solidFill>
                  <a:schemeClr val="tx2"/>
                </a:solidFill>
                <a:latin typeface="Arial" panose="020B0604020202020204" pitchFamily="34" charset="0"/>
                <a:cs typeface="Arial" panose="020B0604020202020204" pitchFamily="34" charset="0"/>
              </a:rPr>
              <a:t> social and political will for immunisation outcome</a:t>
            </a:r>
          </a:p>
        </p:txBody>
      </p:sp>
      <p:sp>
        <p:nvSpPr>
          <p:cNvPr id="26" name="Rectangle 25">
            <a:extLst>
              <a:ext uri="{FF2B5EF4-FFF2-40B4-BE49-F238E27FC236}">
                <a16:creationId xmlns:a16="http://schemas.microsoft.com/office/drawing/2014/main" id="{E8D19510-AB49-6857-8A2C-7A60CA8D83A0}"/>
              </a:ext>
            </a:extLst>
          </p:cNvPr>
          <p:cNvSpPr/>
          <p:nvPr/>
        </p:nvSpPr>
        <p:spPr>
          <a:xfrm>
            <a:off x="2607409" y="1325774"/>
            <a:ext cx="1853341" cy="33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GB" sz="1200" b="1">
                <a:solidFill>
                  <a:schemeClr val="tx2"/>
                </a:solidFill>
                <a:latin typeface="Arial" panose="020B0604020202020204" pitchFamily="34" charset="0"/>
                <a:cs typeface="Arial" panose="020B0604020202020204" pitchFamily="34" charset="0"/>
              </a:rPr>
              <a:t>5.0/5.1 funding</a:t>
            </a:r>
            <a:r>
              <a:rPr lang="en-GB" sz="1200" b="1" baseline="30000">
                <a:solidFill>
                  <a:schemeClr val="tx2"/>
                </a:solidFill>
                <a:latin typeface="Arial" panose="020B0604020202020204" pitchFamily="34" charset="0"/>
                <a:cs typeface="Arial" panose="020B0604020202020204" pitchFamily="34" charset="0"/>
              </a:rPr>
              <a:t>1</a:t>
            </a:r>
            <a:r>
              <a:rPr lang="en-GB" sz="1200" b="1">
                <a:solidFill>
                  <a:schemeClr val="tx2"/>
                </a:solidFill>
                <a:latin typeface="Arial" panose="020B0604020202020204" pitchFamily="34" charset="0"/>
                <a:cs typeface="Arial" panose="020B0604020202020204" pitchFamily="34" charset="0"/>
              </a:rPr>
              <a:t> </a:t>
            </a:r>
            <a:endParaRPr lang="en-GB" sz="1200" baseline="30000">
              <a:solidFill>
                <a:schemeClr val="tx2"/>
              </a:solidFill>
              <a:latin typeface="Arial" panose="020B0604020202020204" pitchFamily="34" charset="0"/>
              <a:cs typeface="Arial" panose="020B0604020202020204" pitchFamily="34" charset="0"/>
            </a:endParaRPr>
          </a:p>
        </p:txBody>
      </p:sp>
      <p:sp>
        <p:nvSpPr>
          <p:cNvPr id="29" name="Speech Bubble: Rectangle with Corners Rounded 28">
            <a:extLst>
              <a:ext uri="{FF2B5EF4-FFF2-40B4-BE49-F238E27FC236}">
                <a16:creationId xmlns:a16="http://schemas.microsoft.com/office/drawing/2014/main" id="{6F4CB252-A277-7B97-4B76-F414C4419E1D}"/>
              </a:ext>
            </a:extLst>
          </p:cNvPr>
          <p:cNvSpPr/>
          <p:nvPr/>
        </p:nvSpPr>
        <p:spPr>
          <a:xfrm>
            <a:off x="666298" y="5703267"/>
            <a:ext cx="11221290" cy="431800"/>
          </a:xfrm>
          <a:prstGeom prst="wedgeRoundRectCallout">
            <a:avLst>
              <a:gd name="adj1" fmla="val -21286"/>
              <a:gd name="adj2" fmla="val -78676"/>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effectLst/>
                <a:latin typeface="Arial" panose="020B0604020202020204" pitchFamily="34" charset="0"/>
                <a:cs typeface="Arial" panose="020B0604020202020204" pitchFamily="34" charset="0"/>
              </a:rPr>
              <a:t>Note: 10% of funding across HSS, EAF, and PEF TCA is ringfenced for CSOs at the country level</a:t>
            </a:r>
            <a:endParaRPr lang="en-GB">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975008E-2585-5C9D-621D-980002124F29}"/>
              </a:ext>
            </a:extLst>
          </p:cNvPr>
          <p:cNvSpPr/>
          <p:nvPr/>
        </p:nvSpPr>
        <p:spPr>
          <a:xfrm>
            <a:off x="5691190" y="1346200"/>
            <a:ext cx="1853341" cy="33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85000"/>
              </a:lnSpc>
            </a:pPr>
            <a:r>
              <a:rPr lang="en-GB" sz="1200" b="1">
                <a:solidFill>
                  <a:schemeClr val="tx2"/>
                </a:solidFill>
                <a:latin typeface="Arial" panose="020B0604020202020204" pitchFamily="34" charset="0"/>
                <a:cs typeface="Arial" panose="020B0604020202020204" pitchFamily="34" charset="0"/>
              </a:rPr>
              <a:t>Description </a:t>
            </a:r>
            <a:endParaRPr lang="en-GB" sz="1200" baseline="3000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45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470CF0-66BC-DB20-F209-C3E57A59DC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31470CF0-66BC-DB20-F209-C3E57A59DC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609AFDD0-CCCF-4EEF-AAE9-E02E9C500877}"/>
              </a:ext>
            </a:extLst>
          </p:cNvPr>
          <p:cNvSpPr txBox="1">
            <a:spLocks/>
          </p:cNvSpPr>
          <p:nvPr/>
        </p:nvSpPr>
        <p:spPr>
          <a:xfrm>
            <a:off x="184419" y="56160"/>
            <a:ext cx="1238758" cy="488457"/>
          </a:xfrm>
          <a:prstGeom prst="rect">
            <a:avLst/>
          </a:prstGeom>
          <a:solidFill>
            <a:schemeClr val="bg1"/>
          </a:solidFill>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endParaRPr lang="en-GB" sz="2400"/>
          </a:p>
        </p:txBody>
      </p:sp>
      <p:sp>
        <p:nvSpPr>
          <p:cNvPr id="4" name="Title 1">
            <a:extLst>
              <a:ext uri="{FF2B5EF4-FFF2-40B4-BE49-F238E27FC236}">
                <a16:creationId xmlns:a16="http://schemas.microsoft.com/office/drawing/2014/main" id="{12CBD690-2D24-A27B-FA6D-1E3DA051FF4F}"/>
              </a:ext>
            </a:extLst>
          </p:cNvPr>
          <p:cNvSpPr txBox="1">
            <a:spLocks/>
          </p:cNvSpPr>
          <p:nvPr/>
        </p:nvSpPr>
        <p:spPr>
          <a:xfrm>
            <a:off x="521718" y="368300"/>
            <a:ext cx="11670281" cy="5927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r>
              <a:rPr lang="en-GB" sz="2800"/>
              <a:t>Gavi 6.0 Strategy ‘one-pager’ - simplified </a:t>
            </a:r>
            <a:endParaRPr lang="en-GB" sz="2800" b="0"/>
          </a:p>
        </p:txBody>
      </p:sp>
      <p:sp>
        <p:nvSpPr>
          <p:cNvPr id="7" name="Rectangle: Rounded Corners 6">
            <a:extLst>
              <a:ext uri="{FF2B5EF4-FFF2-40B4-BE49-F238E27FC236}">
                <a16:creationId xmlns:a16="http://schemas.microsoft.com/office/drawing/2014/main" id="{564F4556-8DEF-EB98-DA1A-9250DB14F7BF}"/>
              </a:ext>
            </a:extLst>
          </p:cNvPr>
          <p:cNvSpPr/>
          <p:nvPr/>
        </p:nvSpPr>
        <p:spPr>
          <a:xfrm>
            <a:off x="521718" y="906640"/>
            <a:ext cx="10782678" cy="5252143"/>
          </a:xfrm>
          <a:prstGeom prst="roundRect">
            <a:avLst>
              <a:gd name="adj" fmla="val 2255"/>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760481F-79B6-8648-9C6E-E1AB8B0F8D74}"/>
              </a:ext>
            </a:extLst>
          </p:cNvPr>
          <p:cNvSpPr txBox="1"/>
          <p:nvPr/>
        </p:nvSpPr>
        <p:spPr>
          <a:xfrm>
            <a:off x="3474370" y="816528"/>
            <a:ext cx="4582211" cy="374571"/>
          </a:xfrm>
          <a:prstGeom prst="roundRect">
            <a:avLst/>
          </a:prstGeom>
          <a:solidFill>
            <a:schemeClr val="bg1"/>
          </a:solidFill>
          <a:ln w="38100">
            <a:solidFill>
              <a:schemeClr val="bg1">
                <a:lumMod val="95000"/>
              </a:schemeClr>
            </a:solidFill>
          </a:ln>
        </p:spPr>
        <p:txBody>
          <a:bodyPr wrap="square" lIns="0" rIns="0">
            <a:spAutoFit/>
          </a:bodyPr>
          <a:lstStyle/>
          <a:p>
            <a:pPr algn="ctr"/>
            <a:r>
              <a:rPr lang="en-GB" sz="1600" b="1">
                <a:latin typeface="Arial" panose="020B0604020202020204" pitchFamily="34" charset="0"/>
                <a:cs typeface="Arial" panose="020B0604020202020204" pitchFamily="34" charset="0"/>
              </a:rPr>
              <a:t>Gavi 6.0 strategy one-pager </a:t>
            </a:r>
            <a:r>
              <a:rPr lang="en-GB" sz="1600">
                <a:latin typeface="Arial" panose="020B0604020202020204" pitchFamily="34" charset="0"/>
                <a:cs typeface="Arial" panose="020B0604020202020204" pitchFamily="34" charset="0"/>
              </a:rPr>
              <a:t>(2026 – 2030)</a:t>
            </a:r>
          </a:p>
        </p:txBody>
      </p:sp>
      <p:grpSp>
        <p:nvGrpSpPr>
          <p:cNvPr id="9" name="Group 8">
            <a:extLst>
              <a:ext uri="{FF2B5EF4-FFF2-40B4-BE49-F238E27FC236}">
                <a16:creationId xmlns:a16="http://schemas.microsoft.com/office/drawing/2014/main" id="{F88C363A-D2D3-0267-38EE-7277FE7D032A}"/>
              </a:ext>
            </a:extLst>
          </p:cNvPr>
          <p:cNvGrpSpPr/>
          <p:nvPr/>
        </p:nvGrpSpPr>
        <p:grpSpPr>
          <a:xfrm>
            <a:off x="612942" y="1275917"/>
            <a:ext cx="10691454" cy="4798046"/>
            <a:chOff x="613442" y="848510"/>
            <a:chExt cx="11177338" cy="5255599"/>
          </a:xfrm>
        </p:grpSpPr>
        <p:sp>
          <p:nvSpPr>
            <p:cNvPr id="14" name="Rectangle: Rounded Corners 13">
              <a:extLst>
                <a:ext uri="{FF2B5EF4-FFF2-40B4-BE49-F238E27FC236}">
                  <a16:creationId xmlns:a16="http://schemas.microsoft.com/office/drawing/2014/main" id="{8F031496-9E50-B709-A71D-25AE9A05820A}"/>
                </a:ext>
              </a:extLst>
            </p:cNvPr>
            <p:cNvSpPr/>
            <p:nvPr/>
          </p:nvSpPr>
          <p:spPr>
            <a:xfrm>
              <a:off x="1136024" y="848510"/>
              <a:ext cx="10543614" cy="633448"/>
            </a:xfrm>
            <a:prstGeom prst="roundRect">
              <a:avLst>
                <a:gd name="adj" fmla="val 14357"/>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95" algn="ctr">
                <a:spcBef>
                  <a:spcPts val="95"/>
                </a:spcBef>
              </a:pPr>
              <a:r>
                <a:rPr lang="en-GB" sz="1600" b="1" dirty="0">
                  <a:solidFill>
                    <a:schemeClr val="bg1"/>
                  </a:solidFill>
                  <a:latin typeface="Arial" panose="020B0604020202020204" pitchFamily="34" charset="0"/>
                  <a:cs typeface="Arial" panose="020B0604020202020204" pitchFamily="34" charset="0"/>
                </a:rPr>
                <a:t>Leaving no one behind with </a:t>
              </a:r>
              <a:r>
                <a:rPr lang="en-GB" sz="1600" b="1" spc="-10" dirty="0">
                  <a:solidFill>
                    <a:schemeClr val="bg1"/>
                  </a:solidFill>
                  <a:latin typeface="Arial" panose="020B0604020202020204" pitchFamily="34" charset="0"/>
                  <a:cs typeface="Arial" panose="020B0604020202020204" pitchFamily="34" charset="0"/>
                </a:rPr>
                <a:t>immunisation</a:t>
              </a:r>
            </a:p>
          </p:txBody>
        </p:sp>
        <p:pic>
          <p:nvPicPr>
            <p:cNvPr id="16" name="object 50">
              <a:extLst>
                <a:ext uri="{FF2B5EF4-FFF2-40B4-BE49-F238E27FC236}">
                  <a16:creationId xmlns:a16="http://schemas.microsoft.com/office/drawing/2014/main" id="{BF3491AE-0FE2-323A-6DF7-8164DBEDEEE6}"/>
                </a:ext>
              </a:extLst>
            </p:cNvPr>
            <p:cNvPicPr/>
            <p:nvPr/>
          </p:nvPicPr>
          <p:blipFill rotWithShape="1">
            <a:blip r:embed="rId6" cstate="print">
              <a:alphaModFix amt="70000"/>
            </a:blip>
            <a:srcRect l="-5460" t="-20771" r="-9760" b="-14536"/>
            <a:stretch/>
          </p:blipFill>
          <p:spPr>
            <a:xfrm>
              <a:off x="11009377" y="986442"/>
              <a:ext cx="523289" cy="359079"/>
            </a:xfrm>
            <a:prstGeom prst="roundRect">
              <a:avLst/>
            </a:prstGeom>
            <a:solidFill>
              <a:schemeClr val="bg1"/>
            </a:solidFill>
          </p:spPr>
        </p:pic>
        <p:grpSp>
          <p:nvGrpSpPr>
            <p:cNvPr id="18" name="Group 17">
              <a:extLst>
                <a:ext uri="{FF2B5EF4-FFF2-40B4-BE49-F238E27FC236}">
                  <a16:creationId xmlns:a16="http://schemas.microsoft.com/office/drawing/2014/main" id="{B6D94F10-5916-11A8-2257-143006A6BD96}"/>
                </a:ext>
              </a:extLst>
            </p:cNvPr>
            <p:cNvGrpSpPr/>
            <p:nvPr/>
          </p:nvGrpSpPr>
          <p:grpSpPr>
            <a:xfrm>
              <a:off x="1136030" y="3402908"/>
              <a:ext cx="10543608" cy="1693763"/>
              <a:chOff x="1136030" y="3384219"/>
              <a:chExt cx="10543608" cy="1693763"/>
            </a:xfrm>
          </p:grpSpPr>
          <p:sp>
            <p:nvSpPr>
              <p:cNvPr id="50" name="Rectangle: Rounded Corners 49">
                <a:extLst>
                  <a:ext uri="{FF2B5EF4-FFF2-40B4-BE49-F238E27FC236}">
                    <a16:creationId xmlns:a16="http://schemas.microsoft.com/office/drawing/2014/main" id="{6AD99E8C-BECA-12DA-1E8D-18D865E529FE}"/>
                  </a:ext>
                </a:extLst>
              </p:cNvPr>
              <p:cNvSpPr/>
              <p:nvPr/>
            </p:nvSpPr>
            <p:spPr>
              <a:xfrm rot="16200000">
                <a:off x="4215167" y="2996658"/>
                <a:ext cx="1693757" cy="2468880"/>
              </a:xfrm>
              <a:prstGeom prst="roundRect">
                <a:avLst/>
              </a:prstGeom>
              <a:solidFill>
                <a:srgbClr val="ED0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29B8963C-F902-4122-1440-BB183B1A1855}"/>
                  </a:ext>
                </a:extLst>
              </p:cNvPr>
              <p:cNvSpPr/>
              <p:nvPr/>
            </p:nvSpPr>
            <p:spPr>
              <a:xfrm rot="16200000">
                <a:off x="1523589" y="2996662"/>
                <a:ext cx="1693761" cy="2468880"/>
              </a:xfrm>
              <a:prstGeom prst="round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ABD0A2B9-FF74-1321-92DB-75C6F1EFBD40}"/>
                  </a:ext>
                </a:extLst>
              </p:cNvPr>
              <p:cNvSpPr/>
              <p:nvPr/>
            </p:nvSpPr>
            <p:spPr>
              <a:xfrm rot="16200000">
                <a:off x="6906741" y="2996660"/>
                <a:ext cx="1693761" cy="2468880"/>
              </a:xfrm>
              <a:prstGeom prst="round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1F020D2D-0B94-A2DA-DFB9-D612BC18FD3E}"/>
                  </a:ext>
                </a:extLst>
              </p:cNvPr>
              <p:cNvSpPr/>
              <p:nvPr/>
            </p:nvSpPr>
            <p:spPr>
              <a:xfrm rot="16200000">
                <a:off x="9598317" y="2996660"/>
                <a:ext cx="1693761" cy="2468880"/>
              </a:xfrm>
              <a:prstGeom prst="roundRect">
                <a:avLst/>
              </a:prstGeom>
              <a:solidFill>
                <a:srgbClr val="F8A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bject 3">
                <a:extLst>
                  <a:ext uri="{FF2B5EF4-FFF2-40B4-BE49-F238E27FC236}">
                    <a16:creationId xmlns:a16="http://schemas.microsoft.com/office/drawing/2014/main" id="{01C00E56-3A1A-D4EF-D13A-71892F197B2B}"/>
                  </a:ext>
                </a:extLst>
              </p:cNvPr>
              <p:cNvSpPr txBox="1"/>
              <p:nvPr/>
            </p:nvSpPr>
            <p:spPr>
              <a:xfrm>
                <a:off x="7050438" y="3548876"/>
                <a:ext cx="1828800" cy="1429311"/>
              </a:xfrm>
              <a:prstGeom prst="rect">
                <a:avLst/>
              </a:prstGeom>
            </p:spPr>
            <p:txBody>
              <a:bodyPr vert="horz" wrap="square" lIns="0" tIns="12095" rIns="0" bIns="0" rtlCol="0" anchor="t">
                <a:spAutoFit/>
              </a:bodyPr>
              <a:lstStyle/>
              <a:p>
                <a:pPr marL="12095" marR="4838" defTabSz="870875">
                  <a:spcBef>
                    <a:spcPts val="95"/>
                  </a:spcBef>
                </a:pPr>
                <a:r>
                  <a:rPr lang="en-GB" sz="1400" b="1" kern="0" spc="-10">
                    <a:solidFill>
                      <a:schemeClr val="bg1"/>
                    </a:solidFill>
                    <a:latin typeface="Arial" panose="020B0604020202020204" pitchFamily="34" charset="0"/>
                    <a:cs typeface="Arial" panose="020B0604020202020204" pitchFamily="34" charset="0"/>
                  </a:rPr>
                  <a:t>IMPROVE</a:t>
                </a:r>
                <a:r>
                  <a:rPr lang="en-GB" sz="1400" b="1" kern="0" spc="-43">
                    <a:solidFill>
                      <a:schemeClr val="bg1"/>
                    </a:solidFill>
                    <a:latin typeface="Arial" panose="020B0604020202020204" pitchFamily="34" charset="0"/>
                    <a:cs typeface="Arial" panose="020B0604020202020204" pitchFamily="34" charset="0"/>
                  </a:rPr>
                  <a:t>  PROGRAMMATIC AND FINANCIAL </a:t>
                </a:r>
                <a:r>
                  <a:rPr lang="en-GB" sz="1400" b="1" kern="0" spc="-24">
                    <a:solidFill>
                      <a:schemeClr val="bg1"/>
                    </a:solidFill>
                    <a:latin typeface="Arial" panose="020B0604020202020204" pitchFamily="34" charset="0"/>
                    <a:cs typeface="Arial" panose="020B0604020202020204" pitchFamily="34" charset="0"/>
                  </a:rPr>
                  <a:t>SUSTAINABILITY</a:t>
                </a:r>
                <a:r>
                  <a:rPr lang="en-GB" sz="1400" b="1" kern="0">
                    <a:solidFill>
                      <a:schemeClr val="bg1"/>
                    </a:solidFill>
                    <a:latin typeface="Arial" panose="020B0604020202020204" pitchFamily="34" charset="0"/>
                    <a:cs typeface="Arial" panose="020B0604020202020204" pitchFamily="34" charset="0"/>
                  </a:rPr>
                  <a:t> OF</a:t>
                </a:r>
                <a:r>
                  <a:rPr lang="en-GB" sz="1400" b="1" kern="0" spc="-29">
                    <a:solidFill>
                      <a:schemeClr val="bg1"/>
                    </a:solidFill>
                    <a:latin typeface="Arial" panose="020B0604020202020204" pitchFamily="34" charset="0"/>
                    <a:cs typeface="Arial" panose="020B0604020202020204" pitchFamily="34" charset="0"/>
                  </a:rPr>
                  <a:t> </a:t>
                </a:r>
                <a:r>
                  <a:rPr lang="en-GB" sz="1400" b="1" kern="0" spc="-10">
                    <a:solidFill>
                      <a:schemeClr val="bg1"/>
                    </a:solidFill>
                    <a:latin typeface="Arial" panose="020B0604020202020204" pitchFamily="34" charset="0"/>
                    <a:cs typeface="Arial" panose="020B0604020202020204" pitchFamily="34" charset="0"/>
                  </a:rPr>
                  <a:t>IMMUNISATION PROGRAMMES</a:t>
                </a:r>
                <a:endParaRPr lang="en-GB" sz="1400" kern="0">
                  <a:solidFill>
                    <a:schemeClr val="bg1"/>
                  </a:solidFill>
                  <a:latin typeface="Arial" panose="020B0604020202020204" pitchFamily="34" charset="0"/>
                  <a:cs typeface="Arial" panose="020B0604020202020204" pitchFamily="34" charset="0"/>
                </a:endParaRPr>
              </a:p>
            </p:txBody>
          </p:sp>
          <p:sp>
            <p:nvSpPr>
              <p:cNvPr id="55" name="object 4">
                <a:extLst>
                  <a:ext uri="{FF2B5EF4-FFF2-40B4-BE49-F238E27FC236}">
                    <a16:creationId xmlns:a16="http://schemas.microsoft.com/office/drawing/2014/main" id="{7AC20677-11A3-F44B-FBCC-3010E65EE555}"/>
                  </a:ext>
                </a:extLst>
              </p:cNvPr>
              <p:cNvSpPr txBox="1"/>
              <p:nvPr/>
            </p:nvSpPr>
            <p:spPr>
              <a:xfrm>
                <a:off x="9747756" y="3548876"/>
                <a:ext cx="1828800" cy="1193322"/>
              </a:xfrm>
              <a:prstGeom prst="rect">
                <a:avLst/>
              </a:prstGeom>
            </p:spPr>
            <p:txBody>
              <a:bodyPr vert="horz" wrap="square" lIns="0" tIns="12095" rIns="0" bIns="0" rtlCol="0" anchor="t">
                <a:spAutoFit/>
              </a:bodyPr>
              <a:lstStyle/>
              <a:p>
                <a:pPr marL="12095" marR="4838" defTabSz="870875">
                  <a:spcBef>
                    <a:spcPts val="95"/>
                  </a:spcBef>
                </a:pPr>
                <a:r>
                  <a:rPr lang="en-GB" sz="1400" b="1" kern="0" spc="-10">
                    <a:solidFill>
                      <a:schemeClr val="bg1"/>
                    </a:solidFill>
                    <a:latin typeface="Arial" panose="020B0604020202020204" pitchFamily="34" charset="0"/>
                    <a:cs typeface="Arial" panose="020B0604020202020204" pitchFamily="34" charset="0"/>
                  </a:rPr>
                  <a:t>ENSURE HEALTHY </a:t>
                </a:r>
                <a:r>
                  <a:rPr lang="en-GB" sz="1400" b="1" kern="0" spc="-19">
                    <a:solidFill>
                      <a:schemeClr val="bg1"/>
                    </a:solidFill>
                    <a:latin typeface="Arial" panose="020B0604020202020204" pitchFamily="34" charset="0"/>
                    <a:cs typeface="Arial" panose="020B0604020202020204" pitchFamily="34" charset="0"/>
                  </a:rPr>
                  <a:t>MARKETS</a:t>
                </a:r>
                <a:r>
                  <a:rPr lang="en-GB" sz="1400" b="1" kern="0" spc="-14">
                    <a:solidFill>
                      <a:schemeClr val="bg1"/>
                    </a:solidFill>
                    <a:latin typeface="Arial" panose="020B0604020202020204" pitchFamily="34" charset="0"/>
                    <a:cs typeface="Arial" panose="020B0604020202020204" pitchFamily="34" charset="0"/>
                  </a:rPr>
                  <a:t> </a:t>
                </a:r>
                <a:r>
                  <a:rPr lang="en-GB" sz="1400" b="1" kern="0" spc="-10">
                    <a:solidFill>
                      <a:schemeClr val="bg1"/>
                    </a:solidFill>
                    <a:latin typeface="Arial" panose="020B0604020202020204" pitchFamily="34" charset="0"/>
                    <a:cs typeface="Arial" panose="020B0604020202020204" pitchFamily="34" charset="0"/>
                  </a:rPr>
                  <a:t>FOR</a:t>
                </a:r>
                <a:r>
                  <a:rPr lang="en-GB" sz="1400" b="1" kern="0" spc="-5">
                    <a:solidFill>
                      <a:schemeClr val="bg1"/>
                    </a:solidFill>
                    <a:latin typeface="Arial" panose="020B0604020202020204" pitchFamily="34" charset="0"/>
                    <a:cs typeface="Arial" panose="020B0604020202020204" pitchFamily="34" charset="0"/>
                  </a:rPr>
                  <a:t> </a:t>
                </a:r>
                <a:r>
                  <a:rPr lang="en-GB" sz="1400" b="1" kern="0" spc="-10">
                    <a:solidFill>
                      <a:schemeClr val="bg1"/>
                    </a:solidFill>
                    <a:latin typeface="Arial" panose="020B0604020202020204" pitchFamily="34" charset="0"/>
                    <a:cs typeface="Arial" panose="020B0604020202020204" pitchFamily="34" charset="0"/>
                  </a:rPr>
                  <a:t>VACCINES </a:t>
                </a:r>
                <a:r>
                  <a:rPr lang="en-GB" sz="1400" b="1" kern="0">
                    <a:solidFill>
                      <a:schemeClr val="bg1"/>
                    </a:solidFill>
                    <a:latin typeface="Arial" panose="020B0604020202020204" pitchFamily="34" charset="0"/>
                    <a:cs typeface="Arial" panose="020B0604020202020204" pitchFamily="34" charset="0"/>
                  </a:rPr>
                  <a:t>AND</a:t>
                </a:r>
                <a:r>
                  <a:rPr lang="en-GB" sz="1400" b="1" kern="0" spc="-14">
                    <a:solidFill>
                      <a:schemeClr val="bg1"/>
                    </a:solidFill>
                    <a:latin typeface="Arial" panose="020B0604020202020204" pitchFamily="34" charset="0"/>
                    <a:cs typeface="Arial" panose="020B0604020202020204" pitchFamily="34" charset="0"/>
                  </a:rPr>
                  <a:t> </a:t>
                </a:r>
                <a:r>
                  <a:rPr lang="en-GB" sz="1400" b="1" kern="0" spc="-19">
                    <a:solidFill>
                      <a:schemeClr val="bg1"/>
                    </a:solidFill>
                    <a:latin typeface="Arial" panose="020B0604020202020204" pitchFamily="34" charset="0"/>
                    <a:cs typeface="Arial" panose="020B0604020202020204" pitchFamily="34" charset="0"/>
                  </a:rPr>
                  <a:t>RELATED</a:t>
                </a:r>
                <a:r>
                  <a:rPr lang="en-GB" sz="1400" b="1" kern="0" spc="-14">
                    <a:solidFill>
                      <a:schemeClr val="bg1"/>
                    </a:solidFill>
                    <a:latin typeface="Arial" panose="020B0604020202020204" pitchFamily="34" charset="0"/>
                    <a:cs typeface="Arial" panose="020B0604020202020204" pitchFamily="34" charset="0"/>
                  </a:rPr>
                  <a:t> </a:t>
                </a:r>
                <a:r>
                  <a:rPr lang="en-GB" sz="1400" b="1" kern="0" spc="-24">
                    <a:solidFill>
                      <a:schemeClr val="bg1"/>
                    </a:solidFill>
                    <a:latin typeface="Arial" panose="020B0604020202020204" pitchFamily="34" charset="0"/>
                    <a:cs typeface="Arial" panose="020B0604020202020204" pitchFamily="34" charset="0"/>
                  </a:rPr>
                  <a:t>PRODUCTS</a:t>
                </a:r>
                <a:endParaRPr lang="en-GB" sz="1400" kern="0">
                  <a:solidFill>
                    <a:schemeClr val="bg1"/>
                  </a:solidFill>
                  <a:latin typeface="Arial" panose="020B0604020202020204" pitchFamily="34" charset="0"/>
                  <a:cs typeface="Arial" panose="020B0604020202020204" pitchFamily="34" charset="0"/>
                </a:endParaRPr>
              </a:p>
            </p:txBody>
          </p:sp>
          <p:sp>
            <p:nvSpPr>
              <p:cNvPr id="56" name="object 5">
                <a:extLst>
                  <a:ext uri="{FF2B5EF4-FFF2-40B4-BE49-F238E27FC236}">
                    <a16:creationId xmlns:a16="http://schemas.microsoft.com/office/drawing/2014/main" id="{1485365C-E009-9A22-9B90-59689CAC6309}"/>
                  </a:ext>
                </a:extLst>
              </p:cNvPr>
              <p:cNvSpPr txBox="1"/>
              <p:nvPr/>
            </p:nvSpPr>
            <p:spPr>
              <a:xfrm>
                <a:off x="1679779" y="3548877"/>
                <a:ext cx="1828800" cy="721344"/>
              </a:xfrm>
              <a:prstGeom prst="rect">
                <a:avLst/>
              </a:prstGeom>
            </p:spPr>
            <p:txBody>
              <a:bodyPr vert="horz" wrap="square" lIns="0" tIns="12095" rIns="0" bIns="0" rtlCol="0" anchor="t">
                <a:spAutoFit/>
              </a:bodyPr>
              <a:lstStyle/>
              <a:p>
                <a:pPr marL="12095" marR="4838" defTabSz="870875">
                  <a:spcBef>
                    <a:spcPts val="95"/>
                  </a:spcBef>
                </a:pPr>
                <a:r>
                  <a:rPr lang="en-GB" sz="1400" b="1" kern="0" spc="-10">
                    <a:solidFill>
                      <a:schemeClr val="bg1"/>
                    </a:solidFill>
                    <a:latin typeface="Arial" panose="020B0604020202020204" pitchFamily="34" charset="0"/>
                    <a:cs typeface="Arial" panose="020B0604020202020204" pitchFamily="34" charset="0"/>
                  </a:rPr>
                  <a:t>INTRODUCE</a:t>
                </a:r>
                <a:r>
                  <a:rPr lang="en-GB" sz="1400" b="1" kern="0" spc="-29">
                    <a:solidFill>
                      <a:schemeClr val="bg1"/>
                    </a:solidFill>
                    <a:latin typeface="Arial" panose="020B0604020202020204" pitchFamily="34" charset="0"/>
                    <a:cs typeface="Arial" panose="020B0604020202020204" pitchFamily="34" charset="0"/>
                  </a:rPr>
                  <a:t> </a:t>
                </a:r>
                <a:r>
                  <a:rPr lang="en-GB" sz="1400" b="1" kern="0" spc="-24">
                    <a:solidFill>
                      <a:schemeClr val="bg1"/>
                    </a:solidFill>
                    <a:latin typeface="Arial" panose="020B0604020202020204" pitchFamily="34" charset="0"/>
                    <a:cs typeface="Arial" panose="020B0604020202020204" pitchFamily="34" charset="0"/>
                  </a:rPr>
                  <a:t>AND</a:t>
                </a:r>
                <a:r>
                  <a:rPr lang="en-GB" sz="1400" b="1" kern="0" spc="-10">
                    <a:solidFill>
                      <a:schemeClr val="bg1"/>
                    </a:solidFill>
                    <a:latin typeface="Arial" panose="020B0604020202020204" pitchFamily="34" charset="0"/>
                    <a:cs typeface="Arial" panose="020B0604020202020204" pitchFamily="34" charset="0"/>
                  </a:rPr>
                  <a:t> SCALE</a:t>
                </a:r>
                <a:r>
                  <a:rPr lang="en-GB" sz="1400" b="1" kern="0" spc="-33">
                    <a:solidFill>
                      <a:schemeClr val="bg1"/>
                    </a:solidFill>
                    <a:latin typeface="Arial" panose="020B0604020202020204" pitchFamily="34" charset="0"/>
                    <a:cs typeface="Arial" panose="020B0604020202020204" pitchFamily="34" charset="0"/>
                  </a:rPr>
                  <a:t> </a:t>
                </a:r>
                <a:r>
                  <a:rPr lang="en-GB" sz="1400" b="1" kern="0">
                    <a:solidFill>
                      <a:schemeClr val="bg1"/>
                    </a:solidFill>
                    <a:latin typeface="Arial" panose="020B0604020202020204" pitchFamily="34" charset="0"/>
                    <a:cs typeface="Arial" panose="020B0604020202020204" pitchFamily="34" charset="0"/>
                  </a:rPr>
                  <a:t>UP</a:t>
                </a:r>
                <a:r>
                  <a:rPr lang="en-GB" sz="1400" b="1" kern="0" spc="-24">
                    <a:solidFill>
                      <a:schemeClr val="bg1"/>
                    </a:solidFill>
                    <a:latin typeface="Arial" panose="020B0604020202020204" pitchFamily="34" charset="0"/>
                    <a:cs typeface="Arial" panose="020B0604020202020204" pitchFamily="34" charset="0"/>
                  </a:rPr>
                  <a:t> </a:t>
                </a:r>
                <a:r>
                  <a:rPr lang="en-GB" sz="1400" b="1" kern="0" spc="-29">
                    <a:solidFill>
                      <a:schemeClr val="bg1"/>
                    </a:solidFill>
                    <a:latin typeface="Arial" panose="020B0604020202020204" pitchFamily="34" charset="0"/>
                    <a:cs typeface="Arial" panose="020B0604020202020204" pitchFamily="34" charset="0"/>
                  </a:rPr>
                  <a:t>VACCINES</a:t>
                </a:r>
                <a:endParaRPr lang="en-GB" sz="1400" kern="0">
                  <a:solidFill>
                    <a:schemeClr val="bg1"/>
                  </a:solidFill>
                  <a:latin typeface="Arial" panose="020B0604020202020204" pitchFamily="34" charset="0"/>
                  <a:cs typeface="Arial" panose="020B0604020202020204" pitchFamily="34" charset="0"/>
                </a:endParaRPr>
              </a:p>
            </p:txBody>
          </p:sp>
          <p:sp>
            <p:nvSpPr>
              <p:cNvPr id="57" name="object 51">
                <a:extLst>
                  <a:ext uri="{FF2B5EF4-FFF2-40B4-BE49-F238E27FC236}">
                    <a16:creationId xmlns:a16="http://schemas.microsoft.com/office/drawing/2014/main" id="{3776B8BE-5481-50F5-EF98-0C980232C9D9}"/>
                  </a:ext>
                </a:extLst>
              </p:cNvPr>
              <p:cNvSpPr txBox="1"/>
              <p:nvPr/>
            </p:nvSpPr>
            <p:spPr>
              <a:xfrm>
                <a:off x="1292042" y="3460615"/>
                <a:ext cx="306410" cy="1024758"/>
              </a:xfrm>
              <a:prstGeom prst="rect">
                <a:avLst/>
              </a:prstGeom>
            </p:spPr>
            <p:txBody>
              <a:bodyPr vert="horz" wrap="square" lIns="0" tIns="12095" rIns="0" bIns="0" rtlCol="0" anchor="t">
                <a:spAutoFit/>
              </a:bodyPr>
              <a:lstStyle/>
              <a:p>
                <a:pPr marL="12095" defTabSz="870875">
                  <a:spcBef>
                    <a:spcPts val="95"/>
                  </a:spcBef>
                  <a:tabLst>
                    <a:tab pos="2194120" algn="l"/>
                  </a:tabLst>
                </a:pPr>
                <a:r>
                  <a:rPr lang="en-GB" sz="3000" kern="0" spc="-48">
                    <a:solidFill>
                      <a:schemeClr val="bg1"/>
                    </a:solidFill>
                    <a:latin typeface="Carnero"/>
                    <a:cs typeface="Carnero"/>
                  </a:rPr>
                  <a:t>1</a:t>
                </a:r>
                <a:r>
                  <a:rPr lang="en-GB" sz="3000" kern="0">
                    <a:solidFill>
                      <a:schemeClr val="bg1"/>
                    </a:solidFill>
                    <a:latin typeface="Carnero"/>
                    <a:cs typeface="Carnero"/>
                  </a:rPr>
                  <a:t>	</a:t>
                </a:r>
              </a:p>
            </p:txBody>
          </p:sp>
          <p:sp>
            <p:nvSpPr>
              <p:cNvPr id="58" name="object 52">
                <a:extLst>
                  <a:ext uri="{FF2B5EF4-FFF2-40B4-BE49-F238E27FC236}">
                    <a16:creationId xmlns:a16="http://schemas.microsoft.com/office/drawing/2014/main" id="{0AA958FD-4860-9B26-4FDF-984F3F2A5B01}"/>
                  </a:ext>
                </a:extLst>
              </p:cNvPr>
              <p:cNvSpPr txBox="1"/>
              <p:nvPr/>
            </p:nvSpPr>
            <p:spPr>
              <a:xfrm>
                <a:off x="6688668" y="3460615"/>
                <a:ext cx="268233" cy="1024758"/>
              </a:xfrm>
              <a:prstGeom prst="rect">
                <a:avLst/>
              </a:prstGeom>
            </p:spPr>
            <p:txBody>
              <a:bodyPr vert="horz" wrap="square" lIns="0" tIns="12095" rIns="0" bIns="0" rtlCol="0" anchor="t">
                <a:spAutoFit/>
              </a:bodyPr>
              <a:lstStyle/>
              <a:p>
                <a:pPr marL="12095" defTabSz="870875">
                  <a:spcBef>
                    <a:spcPts val="95"/>
                  </a:spcBef>
                  <a:tabLst>
                    <a:tab pos="2165696" algn="l"/>
                  </a:tabLst>
                </a:pPr>
                <a:r>
                  <a:rPr lang="en-GB" sz="3000" kern="0" spc="-48">
                    <a:solidFill>
                      <a:schemeClr val="bg1"/>
                    </a:solidFill>
                    <a:latin typeface="Carnero"/>
                    <a:cs typeface="Carnero"/>
                  </a:rPr>
                  <a:t>3</a:t>
                </a:r>
                <a:r>
                  <a:rPr lang="en-GB" sz="3000" kern="0">
                    <a:solidFill>
                      <a:schemeClr val="bg1"/>
                    </a:solidFill>
                    <a:latin typeface="Carnero"/>
                    <a:cs typeface="Carnero"/>
                  </a:rPr>
                  <a:t>	</a:t>
                </a:r>
              </a:p>
            </p:txBody>
          </p:sp>
          <p:sp>
            <p:nvSpPr>
              <p:cNvPr id="59" name="object 52">
                <a:extLst>
                  <a:ext uri="{FF2B5EF4-FFF2-40B4-BE49-F238E27FC236}">
                    <a16:creationId xmlns:a16="http://schemas.microsoft.com/office/drawing/2014/main" id="{D34E8F3B-2007-D77D-53C7-9E3FFBEC93B5}"/>
                  </a:ext>
                </a:extLst>
              </p:cNvPr>
              <p:cNvSpPr txBox="1"/>
              <p:nvPr/>
            </p:nvSpPr>
            <p:spPr>
              <a:xfrm>
                <a:off x="9378700" y="3460615"/>
                <a:ext cx="268233" cy="1024758"/>
              </a:xfrm>
              <a:prstGeom prst="rect">
                <a:avLst/>
              </a:prstGeom>
            </p:spPr>
            <p:txBody>
              <a:bodyPr vert="horz" wrap="square" lIns="0" tIns="12095" rIns="0" bIns="0" rtlCol="0" anchor="t">
                <a:spAutoFit/>
              </a:bodyPr>
              <a:lstStyle/>
              <a:p>
                <a:pPr marL="12095" defTabSz="870875">
                  <a:spcBef>
                    <a:spcPts val="95"/>
                  </a:spcBef>
                  <a:tabLst>
                    <a:tab pos="2165696" algn="l"/>
                  </a:tabLst>
                </a:pPr>
                <a:r>
                  <a:rPr lang="en-GB" sz="3000" kern="0" spc="-48">
                    <a:solidFill>
                      <a:schemeClr val="bg1"/>
                    </a:solidFill>
                    <a:latin typeface="Carnero"/>
                    <a:cs typeface="Carnero"/>
                  </a:rPr>
                  <a:t>4 </a:t>
                </a:r>
                <a:r>
                  <a:rPr lang="en-GB" sz="3000" kern="0">
                    <a:solidFill>
                      <a:schemeClr val="bg1"/>
                    </a:solidFill>
                    <a:latin typeface="Carnero"/>
                    <a:cs typeface="Carnero"/>
                  </a:rPr>
                  <a:t>	</a:t>
                </a:r>
              </a:p>
            </p:txBody>
          </p:sp>
          <p:sp>
            <p:nvSpPr>
              <p:cNvPr id="60" name="object 2">
                <a:extLst>
                  <a:ext uri="{FF2B5EF4-FFF2-40B4-BE49-F238E27FC236}">
                    <a16:creationId xmlns:a16="http://schemas.microsoft.com/office/drawing/2014/main" id="{D7791D6E-D081-AE34-0115-06BDB9309B55}"/>
                  </a:ext>
                </a:extLst>
              </p:cNvPr>
              <p:cNvSpPr txBox="1"/>
              <p:nvPr/>
            </p:nvSpPr>
            <p:spPr>
              <a:xfrm>
                <a:off x="4376002" y="3548876"/>
                <a:ext cx="1828800" cy="1193322"/>
              </a:xfrm>
              <a:prstGeom prst="rect">
                <a:avLst/>
              </a:prstGeom>
            </p:spPr>
            <p:txBody>
              <a:bodyPr vert="horz" wrap="square" lIns="0" tIns="12095" rIns="0" bIns="0" rtlCol="0" anchor="t">
                <a:spAutoFit/>
              </a:bodyPr>
              <a:lstStyle/>
              <a:p>
                <a:pPr marL="12095" marR="4838" defTabSz="870875">
                  <a:spcBef>
                    <a:spcPts val="95"/>
                  </a:spcBef>
                </a:pPr>
                <a:r>
                  <a:rPr lang="en-GB" sz="1400" b="1" kern="0" spc="-19">
                    <a:solidFill>
                      <a:schemeClr val="bg1"/>
                    </a:solidFill>
                    <a:latin typeface="Arial" panose="020B0604020202020204" pitchFamily="34" charset="0"/>
                    <a:cs typeface="Arial" panose="020B0604020202020204" pitchFamily="34" charset="0"/>
                  </a:rPr>
                  <a:t>STRENGTHEN</a:t>
                </a:r>
                <a:r>
                  <a:rPr lang="en-GB" sz="1400" b="1" kern="0" spc="38">
                    <a:solidFill>
                      <a:schemeClr val="bg1"/>
                    </a:solidFill>
                    <a:latin typeface="Arial" panose="020B0604020202020204" pitchFamily="34" charset="0"/>
                    <a:cs typeface="Arial" panose="020B0604020202020204" pitchFamily="34" charset="0"/>
                  </a:rPr>
                  <a:t> </a:t>
                </a:r>
                <a:r>
                  <a:rPr lang="en-GB" sz="1400" b="1" kern="0" spc="-10">
                    <a:solidFill>
                      <a:schemeClr val="bg1"/>
                    </a:solidFill>
                    <a:latin typeface="Arial" panose="020B0604020202020204" pitchFamily="34" charset="0"/>
                    <a:cs typeface="Arial" panose="020B0604020202020204" pitchFamily="34" charset="0"/>
                  </a:rPr>
                  <a:t>HEALTH </a:t>
                </a:r>
                <a:r>
                  <a:rPr lang="en-GB" sz="1400" b="1" kern="0" spc="-19">
                    <a:solidFill>
                      <a:schemeClr val="bg1"/>
                    </a:solidFill>
                    <a:latin typeface="Arial" panose="020B0604020202020204" pitchFamily="34" charset="0"/>
                    <a:cs typeface="Arial" panose="020B0604020202020204" pitchFamily="34" charset="0"/>
                  </a:rPr>
                  <a:t>SYSTEMS</a:t>
                </a:r>
                <a:r>
                  <a:rPr lang="en-GB" sz="1400" b="1" kern="0" spc="-38">
                    <a:solidFill>
                      <a:schemeClr val="bg1"/>
                    </a:solidFill>
                    <a:latin typeface="Arial" panose="020B0604020202020204" pitchFamily="34" charset="0"/>
                    <a:cs typeface="Arial" panose="020B0604020202020204" pitchFamily="34" charset="0"/>
                  </a:rPr>
                  <a:t> </a:t>
                </a:r>
                <a:r>
                  <a:rPr lang="en-GB" sz="1400" b="1" kern="0" spc="-10">
                    <a:solidFill>
                      <a:schemeClr val="bg1"/>
                    </a:solidFill>
                    <a:latin typeface="Arial" panose="020B0604020202020204" pitchFamily="34" charset="0"/>
                    <a:cs typeface="Arial" panose="020B0604020202020204" pitchFamily="34" charset="0"/>
                  </a:rPr>
                  <a:t>TO</a:t>
                </a:r>
                <a:r>
                  <a:rPr lang="en-GB" sz="1400" b="1" kern="0" spc="-24">
                    <a:solidFill>
                      <a:schemeClr val="bg1"/>
                    </a:solidFill>
                    <a:latin typeface="Arial" panose="020B0604020202020204" pitchFamily="34" charset="0"/>
                    <a:cs typeface="Arial" panose="020B0604020202020204" pitchFamily="34" charset="0"/>
                  </a:rPr>
                  <a:t> </a:t>
                </a:r>
                <a:r>
                  <a:rPr lang="en-GB" sz="1400" b="1" kern="0" spc="-10">
                    <a:solidFill>
                      <a:schemeClr val="bg1"/>
                    </a:solidFill>
                    <a:latin typeface="Arial" panose="020B0604020202020204" pitchFamily="34" charset="0"/>
                    <a:cs typeface="Arial" panose="020B0604020202020204" pitchFamily="34" charset="0"/>
                  </a:rPr>
                  <a:t>INCREASE EQUITY</a:t>
                </a:r>
                <a:r>
                  <a:rPr lang="en-GB" sz="1400" b="1" kern="0" spc="-29">
                    <a:solidFill>
                      <a:schemeClr val="bg1"/>
                    </a:solidFill>
                    <a:latin typeface="Arial" panose="020B0604020202020204" pitchFamily="34" charset="0"/>
                    <a:cs typeface="Arial" panose="020B0604020202020204" pitchFamily="34" charset="0"/>
                  </a:rPr>
                  <a:t> </a:t>
                </a:r>
                <a:r>
                  <a:rPr lang="en-GB" sz="1400" b="1" kern="0">
                    <a:solidFill>
                      <a:schemeClr val="bg1"/>
                    </a:solidFill>
                    <a:latin typeface="Arial" panose="020B0604020202020204" pitchFamily="34" charset="0"/>
                    <a:cs typeface="Arial" panose="020B0604020202020204" pitchFamily="34" charset="0"/>
                  </a:rPr>
                  <a:t>IN</a:t>
                </a:r>
                <a:r>
                  <a:rPr lang="en-GB" sz="1400" b="1" kern="0" spc="-24">
                    <a:solidFill>
                      <a:schemeClr val="bg1"/>
                    </a:solidFill>
                    <a:latin typeface="Arial" panose="020B0604020202020204" pitchFamily="34" charset="0"/>
                    <a:cs typeface="Arial" panose="020B0604020202020204" pitchFamily="34" charset="0"/>
                  </a:rPr>
                  <a:t> IMMUNISATION</a:t>
                </a:r>
                <a:endParaRPr lang="en-GB" sz="1400" kern="0">
                  <a:solidFill>
                    <a:schemeClr val="bg1"/>
                  </a:solidFill>
                  <a:latin typeface="Arial" panose="020B0604020202020204" pitchFamily="34" charset="0"/>
                  <a:cs typeface="Arial" panose="020B0604020202020204" pitchFamily="34" charset="0"/>
                </a:endParaRPr>
              </a:p>
            </p:txBody>
          </p:sp>
          <p:sp>
            <p:nvSpPr>
              <p:cNvPr id="61" name="object 51">
                <a:extLst>
                  <a:ext uri="{FF2B5EF4-FFF2-40B4-BE49-F238E27FC236}">
                    <a16:creationId xmlns:a16="http://schemas.microsoft.com/office/drawing/2014/main" id="{F823B05E-3B5A-D8FC-FE7F-83F387D628BF}"/>
                  </a:ext>
                </a:extLst>
              </p:cNvPr>
              <p:cNvSpPr txBox="1"/>
              <p:nvPr/>
            </p:nvSpPr>
            <p:spPr>
              <a:xfrm>
                <a:off x="4012082" y="3460615"/>
                <a:ext cx="226766" cy="1024758"/>
              </a:xfrm>
              <a:prstGeom prst="rect">
                <a:avLst/>
              </a:prstGeom>
            </p:spPr>
            <p:txBody>
              <a:bodyPr vert="horz" wrap="square" lIns="0" tIns="12095" rIns="0" bIns="0" rtlCol="0" anchor="t">
                <a:spAutoFit/>
              </a:bodyPr>
              <a:lstStyle/>
              <a:p>
                <a:pPr marL="12095" defTabSz="870875">
                  <a:spcBef>
                    <a:spcPts val="95"/>
                  </a:spcBef>
                  <a:tabLst>
                    <a:tab pos="2194120" algn="l"/>
                  </a:tabLst>
                </a:pPr>
                <a:r>
                  <a:rPr lang="en-GB" sz="3000" kern="0" spc="-48">
                    <a:solidFill>
                      <a:schemeClr val="bg1"/>
                    </a:solidFill>
                    <a:latin typeface="Carnero"/>
                    <a:cs typeface="Carnero"/>
                  </a:rPr>
                  <a:t>2</a:t>
                </a:r>
                <a:r>
                  <a:rPr lang="en-GB" sz="3000" kern="0">
                    <a:solidFill>
                      <a:schemeClr val="bg1"/>
                    </a:solidFill>
                    <a:latin typeface="Carnero"/>
                    <a:cs typeface="Carnero"/>
                  </a:rPr>
                  <a:t>	</a:t>
                </a:r>
              </a:p>
            </p:txBody>
          </p:sp>
        </p:grpSp>
        <p:grpSp>
          <p:nvGrpSpPr>
            <p:cNvPr id="19" name="Group 18">
              <a:extLst>
                <a:ext uri="{FF2B5EF4-FFF2-40B4-BE49-F238E27FC236}">
                  <a16:creationId xmlns:a16="http://schemas.microsoft.com/office/drawing/2014/main" id="{469C70F3-0396-BA14-077F-91703A781169}"/>
                </a:ext>
              </a:extLst>
            </p:cNvPr>
            <p:cNvGrpSpPr/>
            <p:nvPr/>
          </p:nvGrpSpPr>
          <p:grpSpPr>
            <a:xfrm>
              <a:off x="1136026" y="5175122"/>
              <a:ext cx="10654754" cy="928987"/>
              <a:chOff x="1136025" y="5222748"/>
              <a:chExt cx="10654754" cy="854202"/>
            </a:xfrm>
          </p:grpSpPr>
          <p:sp>
            <p:nvSpPr>
              <p:cNvPr id="47" name="Rectangle: Rounded Corners 46">
                <a:extLst>
                  <a:ext uri="{FF2B5EF4-FFF2-40B4-BE49-F238E27FC236}">
                    <a16:creationId xmlns:a16="http://schemas.microsoft.com/office/drawing/2014/main" id="{63E21201-4C09-3C61-EAC0-D0A6C1494976}"/>
                  </a:ext>
                </a:extLst>
              </p:cNvPr>
              <p:cNvSpPr/>
              <p:nvPr/>
            </p:nvSpPr>
            <p:spPr>
              <a:xfrm rot="16200000">
                <a:off x="5980731" y="378042"/>
                <a:ext cx="854202" cy="105436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bject 13">
                <a:extLst>
                  <a:ext uri="{FF2B5EF4-FFF2-40B4-BE49-F238E27FC236}">
                    <a16:creationId xmlns:a16="http://schemas.microsoft.com/office/drawing/2014/main" id="{5AD717D1-AF7D-80CD-B3AF-083BFC1FA1C0}"/>
                  </a:ext>
                </a:extLst>
              </p:cNvPr>
              <p:cNvSpPr txBox="1"/>
              <p:nvPr/>
            </p:nvSpPr>
            <p:spPr>
              <a:xfrm>
                <a:off x="1355103" y="5315834"/>
                <a:ext cx="5160457" cy="674799"/>
              </a:xfrm>
              <a:prstGeom prst="rect">
                <a:avLst/>
              </a:prstGeom>
            </p:spPr>
            <p:txBody>
              <a:bodyPr vert="horz" wrap="square" lIns="0" tIns="48381" rIns="0" bIns="0" rtlCol="0">
                <a:spAutoFit/>
              </a:bodyPr>
              <a:lstStyle/>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Long-term predictable funding</a:t>
                </a:r>
              </a:p>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One Alliance</a:t>
                </a:r>
              </a:p>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Global political commitment</a:t>
                </a:r>
              </a:p>
            </p:txBody>
          </p:sp>
          <p:sp>
            <p:nvSpPr>
              <p:cNvPr id="49" name="object 14">
                <a:extLst>
                  <a:ext uri="{FF2B5EF4-FFF2-40B4-BE49-F238E27FC236}">
                    <a16:creationId xmlns:a16="http://schemas.microsoft.com/office/drawing/2014/main" id="{221AE545-46F6-A39C-C433-8ABDC193D853}"/>
                  </a:ext>
                </a:extLst>
              </p:cNvPr>
              <p:cNvSpPr txBox="1"/>
              <p:nvPr/>
            </p:nvSpPr>
            <p:spPr>
              <a:xfrm>
                <a:off x="6630322" y="5304067"/>
                <a:ext cx="5160457" cy="674799"/>
              </a:xfrm>
              <a:prstGeom prst="rect">
                <a:avLst/>
              </a:prstGeom>
              <a:noFill/>
            </p:spPr>
            <p:txBody>
              <a:bodyPr vert="horz" wrap="square" lIns="0" tIns="48381" rIns="0" bIns="0" rtlCol="0">
                <a:spAutoFit/>
              </a:bodyPr>
              <a:lstStyle/>
              <a:p>
                <a:pPr marL="180975" marR="162079" indent="-169863" defTabSz="870875">
                  <a:lnSpc>
                    <a:spcPct val="110000"/>
                  </a:lnSpc>
                  <a:spcBef>
                    <a:spcPts val="300"/>
                  </a:spcBef>
                  <a:buClr>
                    <a:schemeClr val="bg2"/>
                  </a:buClr>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Simple, efficient and agile Gavi operating model</a:t>
                </a:r>
                <a:endParaRPr lang="en-GB" sz="1100" kern="0">
                  <a:latin typeface="Arial" panose="020B0604020202020204" pitchFamily="34" charset="0"/>
                  <a:cs typeface="Arial" panose="020B0604020202020204" pitchFamily="34" charset="0"/>
                </a:endParaRPr>
              </a:p>
              <a:p>
                <a:pPr marL="180975" marR="162079" indent="-169863" defTabSz="870875">
                  <a:lnSpc>
                    <a:spcPct val="110000"/>
                  </a:lnSpc>
                  <a:spcBef>
                    <a:spcPts val="300"/>
                  </a:spcBef>
                  <a:buClr>
                    <a:schemeClr val="bg2"/>
                  </a:buClr>
                  <a:buFont typeface="Arial" panose="020B0604020202020204" pitchFamily="34" charset="0"/>
                  <a:buChar char="•"/>
                  <a:tabLst>
                    <a:tab pos="97369" algn="l"/>
                  </a:tabLst>
                </a:pPr>
                <a:r>
                  <a:rPr lang="en-GB" sz="1100" kern="0">
                    <a:latin typeface="Arial" panose="020B0604020202020204" pitchFamily="34" charset="0"/>
                    <a:cs typeface="Arial" panose="020B0604020202020204" pitchFamily="34" charset="0"/>
                  </a:rPr>
                  <a:t>Digitalisation, improved data and evidence</a:t>
                </a:r>
                <a:endParaRPr lang="en-GB" sz="1100" kern="0" spc="-10">
                  <a:latin typeface="Arial" panose="020B0604020202020204" pitchFamily="34" charset="0"/>
                  <a:cs typeface="Arial" panose="020B0604020202020204" pitchFamily="34" charset="0"/>
                </a:endParaRPr>
              </a:p>
              <a:p>
                <a:pPr marL="180975" marR="162079" indent="-169863" defTabSz="870875">
                  <a:lnSpc>
                    <a:spcPct val="110000"/>
                  </a:lnSpc>
                  <a:spcBef>
                    <a:spcPts val="300"/>
                  </a:spcBef>
                  <a:buClr>
                    <a:schemeClr val="bg2"/>
                  </a:buClr>
                  <a:buFont typeface="Arial" panose="020B0604020202020204" pitchFamily="34" charset="0"/>
                  <a:buChar char="•"/>
                  <a:tabLst>
                    <a:tab pos="97369" algn="l"/>
                  </a:tabLst>
                </a:pPr>
                <a:r>
                  <a:rPr lang="en-GB" sz="1100" kern="0" spc="-10">
                    <a:latin typeface="Arial" panose="020B0604020202020204" pitchFamily="34" charset="0"/>
                    <a:cs typeface="Arial" panose="020B0604020202020204" pitchFamily="34" charset="0"/>
                  </a:rPr>
                  <a:t>Collaboration with private sector and development finance institutions</a:t>
                </a:r>
              </a:p>
            </p:txBody>
          </p:sp>
        </p:grpSp>
        <p:grpSp>
          <p:nvGrpSpPr>
            <p:cNvPr id="20" name="Group 19">
              <a:extLst>
                <a:ext uri="{FF2B5EF4-FFF2-40B4-BE49-F238E27FC236}">
                  <a16:creationId xmlns:a16="http://schemas.microsoft.com/office/drawing/2014/main" id="{3CA40C58-4725-016C-F8DF-50665E850005}"/>
                </a:ext>
              </a:extLst>
            </p:cNvPr>
            <p:cNvGrpSpPr/>
            <p:nvPr/>
          </p:nvGrpSpPr>
          <p:grpSpPr>
            <a:xfrm>
              <a:off x="1136026" y="2296829"/>
              <a:ext cx="10543612" cy="1027623"/>
              <a:chOff x="1136028" y="2266949"/>
              <a:chExt cx="10543612" cy="1027623"/>
            </a:xfrm>
          </p:grpSpPr>
          <p:sp>
            <p:nvSpPr>
              <p:cNvPr id="42" name="object 21">
                <a:extLst>
                  <a:ext uri="{FF2B5EF4-FFF2-40B4-BE49-F238E27FC236}">
                    <a16:creationId xmlns:a16="http://schemas.microsoft.com/office/drawing/2014/main" id="{E98E4D7E-BC2E-2C8A-1D7A-C69348BD6D57}"/>
                  </a:ext>
                </a:extLst>
              </p:cNvPr>
              <p:cNvSpPr txBox="1"/>
              <p:nvPr/>
            </p:nvSpPr>
            <p:spPr>
              <a:xfrm>
                <a:off x="2195762" y="2797520"/>
                <a:ext cx="731762" cy="157852"/>
              </a:xfrm>
              <a:prstGeom prst="rect">
                <a:avLst/>
              </a:prstGeom>
            </p:spPr>
            <p:txBody>
              <a:bodyPr vert="horz" wrap="square" lIns="0" tIns="12095" rIns="0" bIns="0" rtlCol="0">
                <a:spAutoFit/>
              </a:bodyPr>
              <a:lstStyle/>
              <a:p>
                <a:pPr marL="12095" defTabSz="870875">
                  <a:spcBef>
                    <a:spcPts val="95"/>
                  </a:spcBef>
                </a:pPr>
                <a:endParaRPr lang="en-GB" sz="857" kern="0">
                  <a:solidFill>
                    <a:sysClr val="windowText" lastClr="000000"/>
                  </a:solidFill>
                  <a:latin typeface="Frutiger LT Std"/>
                  <a:cs typeface="Frutiger LT Std"/>
                </a:endParaRPr>
              </a:p>
            </p:txBody>
          </p:sp>
          <p:sp>
            <p:nvSpPr>
              <p:cNvPr id="43" name="Rectangle: Rounded Corners 42">
                <a:extLst>
                  <a:ext uri="{FF2B5EF4-FFF2-40B4-BE49-F238E27FC236}">
                    <a16:creationId xmlns:a16="http://schemas.microsoft.com/office/drawing/2014/main" id="{4B25888A-9DDF-A999-C163-BD54C552322D}"/>
                  </a:ext>
                </a:extLst>
              </p:cNvPr>
              <p:cNvSpPr/>
              <p:nvPr/>
            </p:nvSpPr>
            <p:spPr>
              <a:xfrm rot="16200000">
                <a:off x="5894022" y="-2491045"/>
                <a:ext cx="1027623" cy="10543612"/>
              </a:xfrm>
              <a:prstGeom prst="roundRect">
                <a:avLst/>
              </a:prstGeom>
              <a:solidFill>
                <a:srgbClr val="C6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bject 13">
                <a:extLst>
                  <a:ext uri="{FF2B5EF4-FFF2-40B4-BE49-F238E27FC236}">
                    <a16:creationId xmlns:a16="http://schemas.microsoft.com/office/drawing/2014/main" id="{85BD452A-6845-B4EF-739D-4DCFF74CF1E7}"/>
                  </a:ext>
                </a:extLst>
              </p:cNvPr>
              <p:cNvSpPr txBox="1"/>
              <p:nvPr/>
            </p:nvSpPr>
            <p:spPr>
              <a:xfrm>
                <a:off x="1314579" y="2294838"/>
                <a:ext cx="3687963" cy="979978"/>
              </a:xfrm>
              <a:prstGeom prst="rect">
                <a:avLst/>
              </a:prstGeom>
            </p:spPr>
            <p:txBody>
              <a:bodyPr vert="horz" wrap="square" lIns="0" tIns="48381" rIns="0" bIns="0" rtlCol="0">
                <a:spAutoFit/>
              </a:bodyPr>
              <a:lstStyle/>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Country-led, sustainable</a:t>
                </a:r>
              </a:p>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Community-owned, inclusive </a:t>
                </a:r>
              </a:p>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Zero-dose and missed communities, first priority</a:t>
                </a:r>
              </a:p>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Gender-focused</a:t>
                </a:r>
              </a:p>
            </p:txBody>
          </p:sp>
          <p:sp>
            <p:nvSpPr>
              <p:cNvPr id="45" name="object 14">
                <a:extLst>
                  <a:ext uri="{FF2B5EF4-FFF2-40B4-BE49-F238E27FC236}">
                    <a16:creationId xmlns:a16="http://schemas.microsoft.com/office/drawing/2014/main" id="{F7E72516-34C9-BEDC-FAE5-61E7B71F498F}"/>
                  </a:ext>
                </a:extLst>
              </p:cNvPr>
              <p:cNvSpPr txBox="1"/>
              <p:nvPr/>
            </p:nvSpPr>
            <p:spPr>
              <a:xfrm>
                <a:off x="4994572" y="2294838"/>
                <a:ext cx="3383280" cy="733877"/>
              </a:xfrm>
              <a:prstGeom prst="rect">
                <a:avLst/>
              </a:prstGeom>
              <a:noFill/>
            </p:spPr>
            <p:txBody>
              <a:bodyPr vert="horz" wrap="square" lIns="0" tIns="48381" rIns="0" bIns="0" rtlCol="0">
                <a:spAutoFit/>
              </a:bodyPr>
              <a:lstStyle/>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Differentiated, fragile-responsive</a:t>
                </a:r>
              </a:p>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Integrated</a:t>
                </a:r>
              </a:p>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Adaptive, resilient</a:t>
                </a:r>
              </a:p>
            </p:txBody>
          </p:sp>
          <p:sp>
            <p:nvSpPr>
              <p:cNvPr id="46" name="object 14">
                <a:extLst>
                  <a:ext uri="{FF2B5EF4-FFF2-40B4-BE49-F238E27FC236}">
                    <a16:creationId xmlns:a16="http://schemas.microsoft.com/office/drawing/2014/main" id="{A59B5FAC-615D-A03A-976A-3AD1E91D5CE9}"/>
                  </a:ext>
                </a:extLst>
              </p:cNvPr>
              <p:cNvSpPr txBox="1"/>
              <p:nvPr/>
            </p:nvSpPr>
            <p:spPr>
              <a:xfrm>
                <a:off x="8237311" y="2294838"/>
                <a:ext cx="3383280" cy="949146"/>
              </a:xfrm>
              <a:prstGeom prst="rect">
                <a:avLst/>
              </a:prstGeom>
              <a:noFill/>
            </p:spPr>
            <p:txBody>
              <a:bodyPr vert="horz" wrap="square" lIns="0" tIns="48381" rIns="0" bIns="0" rtlCol="0">
                <a:spAutoFit/>
              </a:bodyPr>
              <a:lstStyle/>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Climate-sensitive</a:t>
                </a:r>
              </a:p>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Innovative</a:t>
                </a:r>
              </a:p>
              <a:p>
                <a:pPr marL="180975" marR="162079" indent="-169863" defTabSz="870875">
                  <a:lnSpc>
                    <a:spcPct val="110000"/>
                  </a:lnSpc>
                  <a:spcBef>
                    <a:spcPts val="300"/>
                  </a:spcBef>
                  <a:buClr>
                    <a:schemeClr val="bg2"/>
                  </a:buClr>
                  <a:buSzPct val="77777"/>
                  <a:buFont typeface="Arial" panose="020B0604020202020204" pitchFamily="34" charset="0"/>
                  <a:buChar char="•"/>
                  <a:tabLst>
                    <a:tab pos="97369" algn="l"/>
                  </a:tabLst>
                </a:pPr>
                <a:r>
                  <a:rPr lang="en-GB" sz="1100">
                    <a:latin typeface="Arial" panose="020B0604020202020204" pitchFamily="34" charset="0"/>
                    <a:cs typeface="Arial" panose="020B0604020202020204" pitchFamily="34" charset="0"/>
                  </a:rPr>
                  <a:t>Collaborative, accountable</a:t>
                </a:r>
              </a:p>
              <a:p>
                <a:pPr marL="11491" marR="51406" defTabSz="870875">
                  <a:spcBef>
                    <a:spcPts val="95"/>
                  </a:spcBef>
                  <a:tabLst>
                    <a:tab pos="97369" algn="l"/>
                  </a:tabLst>
                </a:pPr>
                <a:endParaRPr lang="en-GB" sz="1100" b="1" kern="0">
                  <a:latin typeface="Arial" panose="020B0604020202020204" pitchFamily="34" charset="0"/>
                  <a:cs typeface="Arial" panose="020B0604020202020204" pitchFamily="34" charset="0"/>
                </a:endParaRPr>
              </a:p>
            </p:txBody>
          </p:sp>
        </p:grpSp>
        <p:sp>
          <p:nvSpPr>
            <p:cNvPr id="22" name="Rectangle: Rounded Corners 21">
              <a:extLst>
                <a:ext uri="{FF2B5EF4-FFF2-40B4-BE49-F238E27FC236}">
                  <a16:creationId xmlns:a16="http://schemas.microsoft.com/office/drawing/2014/main" id="{733EB417-0864-5F34-EA28-FC91FCADB0C3}"/>
                </a:ext>
              </a:extLst>
            </p:cNvPr>
            <p:cNvSpPr/>
            <p:nvPr/>
          </p:nvSpPr>
          <p:spPr>
            <a:xfrm rot="16200000">
              <a:off x="274904" y="2635367"/>
              <a:ext cx="1027625" cy="350548"/>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tx1"/>
                  </a:solidFill>
                  <a:latin typeface="Arial" panose="020B0604020202020204" pitchFamily="34" charset="0"/>
                  <a:cs typeface="Arial" panose="020B0604020202020204" pitchFamily="34" charset="0"/>
                </a:rPr>
                <a:t>PRINCIPLES</a:t>
              </a:r>
            </a:p>
          </p:txBody>
        </p:sp>
        <p:sp>
          <p:nvSpPr>
            <p:cNvPr id="25" name="Rectangle: Rounded Corners 24">
              <a:extLst>
                <a:ext uri="{FF2B5EF4-FFF2-40B4-BE49-F238E27FC236}">
                  <a16:creationId xmlns:a16="http://schemas.microsoft.com/office/drawing/2014/main" id="{75E07F2D-B196-F440-0503-11AC7DDCC3CD}"/>
                </a:ext>
              </a:extLst>
            </p:cNvPr>
            <p:cNvSpPr/>
            <p:nvPr/>
          </p:nvSpPr>
          <p:spPr>
            <a:xfrm rot="16200000">
              <a:off x="-58162" y="4074513"/>
              <a:ext cx="1693758" cy="350548"/>
            </a:xfrm>
            <a:prstGeom prst="roundRect">
              <a:avLst/>
            </a:prstGeom>
            <a:solidFill>
              <a:srgbClr val="F3D1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tx1"/>
                  </a:solidFill>
                  <a:latin typeface="Arial" panose="020B0604020202020204" pitchFamily="34" charset="0"/>
                  <a:cs typeface="Arial" panose="020B0604020202020204" pitchFamily="34" charset="0"/>
                </a:rPr>
                <a:t>GOALS</a:t>
              </a:r>
            </a:p>
          </p:txBody>
        </p:sp>
        <p:sp>
          <p:nvSpPr>
            <p:cNvPr id="31" name="Rectangle: Rounded Corners 30">
              <a:extLst>
                <a:ext uri="{FF2B5EF4-FFF2-40B4-BE49-F238E27FC236}">
                  <a16:creationId xmlns:a16="http://schemas.microsoft.com/office/drawing/2014/main" id="{2C99129D-0497-AA0C-1549-811F168B0F28}"/>
                </a:ext>
              </a:extLst>
            </p:cNvPr>
            <p:cNvSpPr/>
            <p:nvPr/>
          </p:nvSpPr>
          <p:spPr>
            <a:xfrm rot="16200000">
              <a:off x="324223" y="5464342"/>
              <a:ext cx="928987" cy="35054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tx1"/>
                  </a:solidFill>
                  <a:latin typeface="Arial" panose="020B0604020202020204" pitchFamily="34" charset="0"/>
                  <a:cs typeface="Arial" panose="020B0604020202020204" pitchFamily="34" charset="0"/>
                </a:rPr>
                <a:t>ENABLERS</a:t>
              </a:r>
            </a:p>
          </p:txBody>
        </p:sp>
        <p:sp>
          <p:nvSpPr>
            <p:cNvPr id="34" name="Rectangle: Rounded Corners 33">
              <a:extLst>
                <a:ext uri="{FF2B5EF4-FFF2-40B4-BE49-F238E27FC236}">
                  <a16:creationId xmlns:a16="http://schemas.microsoft.com/office/drawing/2014/main" id="{7D59A59F-3AC4-5734-FB85-798478187257}"/>
                </a:ext>
              </a:extLst>
            </p:cNvPr>
            <p:cNvSpPr/>
            <p:nvPr/>
          </p:nvSpPr>
          <p:spPr>
            <a:xfrm rot="16200000">
              <a:off x="466864" y="1721247"/>
              <a:ext cx="643705" cy="35054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tx1"/>
                  </a:solidFill>
                  <a:latin typeface="Arial" panose="020B0604020202020204" pitchFamily="34" charset="0"/>
                  <a:cs typeface="Arial" panose="020B0604020202020204" pitchFamily="34" charset="0"/>
                </a:rPr>
                <a:t>MISSION</a:t>
              </a:r>
            </a:p>
          </p:txBody>
        </p:sp>
        <p:sp>
          <p:nvSpPr>
            <p:cNvPr id="39" name="Rectangle: Rounded Corners 38">
              <a:extLst>
                <a:ext uri="{FF2B5EF4-FFF2-40B4-BE49-F238E27FC236}">
                  <a16:creationId xmlns:a16="http://schemas.microsoft.com/office/drawing/2014/main" id="{9E374D97-7336-C58F-0171-B3026636D33A}"/>
                </a:ext>
              </a:extLst>
            </p:cNvPr>
            <p:cNvSpPr/>
            <p:nvPr/>
          </p:nvSpPr>
          <p:spPr>
            <a:xfrm rot="16200000">
              <a:off x="-53484" y="4086870"/>
              <a:ext cx="1693758" cy="350548"/>
            </a:xfrm>
            <a:prstGeom prst="roundRect">
              <a:avLst/>
            </a:prstGeom>
            <a:solidFill>
              <a:srgbClr val="F3D1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tx1"/>
                  </a:solidFill>
                  <a:latin typeface="Arial" panose="020B0604020202020204" pitchFamily="34" charset="0"/>
                  <a:cs typeface="Arial" panose="020B0604020202020204" pitchFamily="34" charset="0"/>
                </a:rPr>
                <a:t>GOALS</a:t>
              </a:r>
            </a:p>
          </p:txBody>
        </p:sp>
        <p:sp>
          <p:nvSpPr>
            <p:cNvPr id="40" name="Rectangle: Rounded Corners 39">
              <a:extLst>
                <a:ext uri="{FF2B5EF4-FFF2-40B4-BE49-F238E27FC236}">
                  <a16:creationId xmlns:a16="http://schemas.microsoft.com/office/drawing/2014/main" id="{7764EC56-37F4-04E5-A292-30DC74423FED}"/>
                </a:ext>
              </a:extLst>
            </p:cNvPr>
            <p:cNvSpPr/>
            <p:nvPr/>
          </p:nvSpPr>
          <p:spPr>
            <a:xfrm rot="16200000">
              <a:off x="466864" y="998165"/>
              <a:ext cx="643705" cy="35054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bg1"/>
                  </a:solidFill>
                  <a:latin typeface="Arial" panose="020B0604020202020204" pitchFamily="34" charset="0"/>
                  <a:cs typeface="Arial" panose="020B0604020202020204" pitchFamily="34" charset="0"/>
                </a:rPr>
                <a:t>VISION</a:t>
              </a:r>
            </a:p>
          </p:txBody>
        </p:sp>
        <p:sp>
          <p:nvSpPr>
            <p:cNvPr id="41" name="Rectangle: Rounded Corners 40">
              <a:extLst>
                <a:ext uri="{FF2B5EF4-FFF2-40B4-BE49-F238E27FC236}">
                  <a16:creationId xmlns:a16="http://schemas.microsoft.com/office/drawing/2014/main" id="{BCDA60CD-CB2C-D15E-824B-9E377599F7E6}"/>
                </a:ext>
              </a:extLst>
            </p:cNvPr>
            <p:cNvSpPr/>
            <p:nvPr/>
          </p:nvSpPr>
          <p:spPr>
            <a:xfrm>
              <a:off x="1136024" y="1571085"/>
              <a:ext cx="10543614" cy="633448"/>
            </a:xfrm>
            <a:prstGeom prst="roundRect">
              <a:avLst>
                <a:gd name="adj" fmla="val 143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45">
                  <a:solidFill>
                    <a:srgbClr val="0072BC"/>
                  </a:solidFill>
                  <a:latin typeface="Arial" panose="020B0604020202020204" pitchFamily="34" charset="0"/>
                  <a:cs typeface="Arial" panose="020B0604020202020204" pitchFamily="34" charset="0"/>
                </a:rPr>
                <a:t>To</a:t>
              </a:r>
              <a:r>
                <a:rPr lang="en-GB" sz="1400" spc="-20">
                  <a:solidFill>
                    <a:srgbClr val="0072BC"/>
                  </a:solidFill>
                  <a:latin typeface="Arial" panose="020B0604020202020204" pitchFamily="34" charset="0"/>
                  <a:cs typeface="Arial" panose="020B0604020202020204" pitchFamily="34" charset="0"/>
                </a:rPr>
                <a:t> </a:t>
              </a:r>
              <a:r>
                <a:rPr lang="en-GB" sz="1400" b="1">
                  <a:solidFill>
                    <a:srgbClr val="0072BC"/>
                  </a:solidFill>
                  <a:latin typeface="Arial" panose="020B0604020202020204" pitchFamily="34" charset="0"/>
                  <a:cs typeface="Arial" panose="020B0604020202020204" pitchFamily="34" charset="0"/>
                </a:rPr>
                <a:t>save</a:t>
              </a:r>
              <a:r>
                <a:rPr lang="en-GB" sz="1400" b="1" spc="-5">
                  <a:solidFill>
                    <a:srgbClr val="0072BC"/>
                  </a:solidFill>
                  <a:latin typeface="Arial" panose="020B0604020202020204" pitchFamily="34" charset="0"/>
                  <a:cs typeface="Arial" panose="020B0604020202020204" pitchFamily="34" charset="0"/>
                </a:rPr>
                <a:t> </a:t>
              </a:r>
              <a:r>
                <a:rPr lang="en-GB" sz="1400" b="1">
                  <a:solidFill>
                    <a:srgbClr val="0072BC"/>
                  </a:solidFill>
                  <a:latin typeface="Arial" panose="020B0604020202020204" pitchFamily="34" charset="0"/>
                  <a:cs typeface="Arial" panose="020B0604020202020204" pitchFamily="34" charset="0"/>
                </a:rPr>
                <a:t>lives</a:t>
              </a:r>
              <a:r>
                <a:rPr lang="en-GB" sz="1400" b="1" spc="-5">
                  <a:solidFill>
                    <a:srgbClr val="0072BC"/>
                  </a:solidFill>
                  <a:latin typeface="Arial" panose="020B0604020202020204" pitchFamily="34" charset="0"/>
                  <a:cs typeface="Arial" panose="020B0604020202020204" pitchFamily="34" charset="0"/>
                </a:rPr>
                <a:t> </a:t>
              </a:r>
              <a:r>
                <a:rPr lang="en-GB" sz="1400">
                  <a:solidFill>
                    <a:srgbClr val="0072BC"/>
                  </a:solidFill>
                  <a:latin typeface="Arial" panose="020B0604020202020204" pitchFamily="34" charset="0"/>
                  <a:cs typeface="Arial" panose="020B0604020202020204" pitchFamily="34" charset="0"/>
                </a:rPr>
                <a:t>and</a:t>
              </a:r>
              <a:r>
                <a:rPr lang="en-GB" sz="1400" spc="-5">
                  <a:solidFill>
                    <a:srgbClr val="0072BC"/>
                  </a:solidFill>
                  <a:latin typeface="Arial" panose="020B0604020202020204" pitchFamily="34" charset="0"/>
                  <a:cs typeface="Arial" panose="020B0604020202020204" pitchFamily="34" charset="0"/>
                </a:rPr>
                <a:t> </a:t>
              </a:r>
              <a:r>
                <a:rPr lang="en-GB" sz="1400" b="1">
                  <a:solidFill>
                    <a:srgbClr val="0072BC"/>
                  </a:solidFill>
                  <a:latin typeface="Arial" panose="020B0604020202020204" pitchFamily="34" charset="0"/>
                  <a:cs typeface="Arial" panose="020B0604020202020204" pitchFamily="34" charset="0"/>
                </a:rPr>
                <a:t>protect</a:t>
              </a:r>
              <a:r>
                <a:rPr lang="en-GB" sz="1400" b="1" spc="-5">
                  <a:solidFill>
                    <a:srgbClr val="0072BC"/>
                  </a:solidFill>
                  <a:latin typeface="Arial" panose="020B0604020202020204" pitchFamily="34" charset="0"/>
                  <a:cs typeface="Arial" panose="020B0604020202020204" pitchFamily="34" charset="0"/>
                </a:rPr>
                <a:t> </a:t>
              </a:r>
              <a:r>
                <a:rPr lang="en-GB" sz="1400" b="1" spc="-10">
                  <a:solidFill>
                    <a:srgbClr val="0072BC"/>
                  </a:solidFill>
                  <a:latin typeface="Arial" panose="020B0604020202020204" pitchFamily="34" charset="0"/>
                  <a:cs typeface="Arial" panose="020B0604020202020204" pitchFamily="34" charset="0"/>
                </a:rPr>
                <a:t>people’s </a:t>
              </a:r>
              <a:r>
                <a:rPr lang="en-GB" sz="1400" b="1">
                  <a:solidFill>
                    <a:srgbClr val="0072BC"/>
                  </a:solidFill>
                  <a:latin typeface="Arial" panose="020B0604020202020204" pitchFamily="34" charset="0"/>
                  <a:cs typeface="Arial" panose="020B0604020202020204" pitchFamily="34" charset="0"/>
                </a:rPr>
                <a:t>health</a:t>
              </a:r>
              <a:r>
                <a:rPr lang="en-GB" sz="1400" b="1" spc="-5">
                  <a:solidFill>
                    <a:srgbClr val="0072BC"/>
                  </a:solidFill>
                  <a:latin typeface="Arial" panose="020B0604020202020204" pitchFamily="34" charset="0"/>
                  <a:cs typeface="Arial" panose="020B0604020202020204" pitchFamily="34" charset="0"/>
                </a:rPr>
                <a:t> </a:t>
              </a:r>
              <a:r>
                <a:rPr lang="en-GB" sz="1400">
                  <a:solidFill>
                    <a:srgbClr val="0072BC"/>
                  </a:solidFill>
                  <a:latin typeface="Arial" panose="020B0604020202020204" pitchFamily="34" charset="0"/>
                  <a:cs typeface="Arial" panose="020B0604020202020204" pitchFamily="34" charset="0"/>
                </a:rPr>
                <a:t>by</a:t>
              </a:r>
              <a:r>
                <a:rPr lang="en-GB" sz="1400" spc="-10">
                  <a:solidFill>
                    <a:srgbClr val="0072BC"/>
                  </a:solidFill>
                  <a:latin typeface="Arial" panose="020B0604020202020204" pitchFamily="34" charset="0"/>
                  <a:cs typeface="Arial" panose="020B0604020202020204" pitchFamily="34" charset="0"/>
                </a:rPr>
                <a:t> </a:t>
              </a:r>
              <a:r>
                <a:rPr lang="en-GB" sz="1400">
                  <a:solidFill>
                    <a:srgbClr val="0072BC"/>
                  </a:solidFill>
                  <a:latin typeface="Arial" panose="020B0604020202020204" pitchFamily="34" charset="0"/>
                  <a:cs typeface="Arial" panose="020B0604020202020204" pitchFamily="34" charset="0"/>
                </a:rPr>
                <a:t>increasing</a:t>
              </a:r>
              <a:r>
                <a:rPr lang="en-GB" sz="1400" spc="-5">
                  <a:solidFill>
                    <a:srgbClr val="0072BC"/>
                  </a:solidFill>
                  <a:latin typeface="Arial" panose="020B0604020202020204" pitchFamily="34" charset="0"/>
                  <a:cs typeface="Arial" panose="020B0604020202020204" pitchFamily="34" charset="0"/>
                </a:rPr>
                <a:t> </a:t>
              </a:r>
              <a:r>
                <a:rPr lang="en-GB" sz="1400" b="1">
                  <a:solidFill>
                    <a:srgbClr val="0072BC"/>
                  </a:solidFill>
                  <a:latin typeface="Arial" panose="020B0604020202020204" pitchFamily="34" charset="0"/>
                  <a:cs typeface="Arial" panose="020B0604020202020204" pitchFamily="34" charset="0"/>
                </a:rPr>
                <a:t>equitable</a:t>
              </a:r>
              <a:r>
                <a:rPr lang="en-GB" sz="1400" b="1" spc="-5">
                  <a:solidFill>
                    <a:srgbClr val="0072BC"/>
                  </a:solidFill>
                  <a:latin typeface="Arial" panose="020B0604020202020204" pitchFamily="34" charset="0"/>
                  <a:cs typeface="Arial" panose="020B0604020202020204" pitchFamily="34" charset="0"/>
                </a:rPr>
                <a:t> </a:t>
              </a:r>
              <a:r>
                <a:rPr lang="en-GB" sz="1400" b="1" spc="-25">
                  <a:solidFill>
                    <a:srgbClr val="0072BC"/>
                  </a:solidFill>
                  <a:latin typeface="Arial" panose="020B0604020202020204" pitchFamily="34" charset="0"/>
                  <a:cs typeface="Arial" panose="020B0604020202020204" pitchFamily="34" charset="0"/>
                </a:rPr>
                <a:t>and </a:t>
              </a:r>
              <a:r>
                <a:rPr lang="en-GB" sz="1400" b="1">
                  <a:solidFill>
                    <a:srgbClr val="0072BC"/>
                  </a:solidFill>
                  <a:latin typeface="Arial" panose="020B0604020202020204" pitchFamily="34" charset="0"/>
                  <a:cs typeface="Arial" panose="020B0604020202020204" pitchFamily="34" charset="0"/>
                </a:rPr>
                <a:t>sustainable use of </a:t>
              </a:r>
              <a:r>
                <a:rPr lang="en-GB" sz="1400" b="1" spc="-10">
                  <a:solidFill>
                    <a:srgbClr val="0072BC"/>
                  </a:solidFill>
                  <a:latin typeface="Arial" panose="020B0604020202020204" pitchFamily="34" charset="0"/>
                  <a:cs typeface="Arial" panose="020B0604020202020204" pitchFamily="34" charset="0"/>
                </a:rPr>
                <a:t>vaccines</a:t>
              </a:r>
              <a:endParaRPr lang="en-GB" sz="1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9113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283AA65-536B-9633-3BF5-E988BC88AD2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8" name="think-cell data - do not delete" hidden="1">
                        <a:extLst>
                          <a:ext uri="{FF2B5EF4-FFF2-40B4-BE49-F238E27FC236}">
                            <a16:creationId xmlns:a16="http://schemas.microsoft.com/office/drawing/2014/main" id="{0283AA65-536B-9633-3BF5-E988BC88AD2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FF4F9676-CDA3-6730-9FF1-189DB7A0C9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5373" y="1552610"/>
            <a:ext cx="11321253" cy="4383404"/>
          </a:xfrm>
          <a:prstGeom prst="rect">
            <a:avLst/>
          </a:prstGeom>
        </p:spPr>
      </p:pic>
      <p:pic>
        <p:nvPicPr>
          <p:cNvPr id="9" name="Picture 8">
            <a:extLst>
              <a:ext uri="{FF2B5EF4-FFF2-40B4-BE49-F238E27FC236}">
                <a16:creationId xmlns:a16="http://schemas.microsoft.com/office/drawing/2014/main" id="{635A9129-0412-78D1-4763-1B0219A4A62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22006" y="1911033"/>
            <a:ext cx="5742930" cy="3749365"/>
          </a:xfrm>
          <a:prstGeom prst="rect">
            <a:avLst/>
          </a:prstGeom>
        </p:spPr>
      </p:pic>
      <p:sp>
        <p:nvSpPr>
          <p:cNvPr id="4" name="Slide Number Placeholder 3">
            <a:extLst>
              <a:ext uri="{FF2B5EF4-FFF2-40B4-BE49-F238E27FC236}">
                <a16:creationId xmlns:a16="http://schemas.microsoft.com/office/drawing/2014/main" id="{350D576E-C7EF-157D-3663-359E8171C295}"/>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6</a:t>
            </a:fld>
            <a:endParaRPr lang="en-GB">
              <a:solidFill>
                <a:schemeClr val="tx1">
                  <a:lumMod val="50000"/>
                  <a:lumOff val="50000"/>
                </a:schemeClr>
              </a:solidFill>
            </a:endParaRPr>
          </a:p>
        </p:txBody>
      </p:sp>
      <p:sp>
        <p:nvSpPr>
          <p:cNvPr id="5" name="Footer Placeholder 4">
            <a:extLst>
              <a:ext uri="{FF2B5EF4-FFF2-40B4-BE49-F238E27FC236}">
                <a16:creationId xmlns:a16="http://schemas.microsoft.com/office/drawing/2014/main" id="{C8AE0B3E-3076-41E6-D1B0-80BEEAC39A22}"/>
              </a:ext>
            </a:extLst>
          </p:cNvPr>
          <p:cNvSpPr>
            <a:spLocks noGrp="1"/>
          </p:cNvSpPr>
          <p:nvPr>
            <p:ph type="ftr" sz="quarter" idx="11"/>
          </p:nvPr>
        </p:nvSpPr>
        <p:spPr/>
        <p:txBody>
          <a:bodyPr/>
          <a:lstStyle/>
          <a:p>
            <a:r>
              <a:rPr lang="en-GB"/>
              <a:t>Presentation Footer</a:t>
            </a:r>
          </a:p>
        </p:txBody>
      </p:sp>
      <p:sp>
        <p:nvSpPr>
          <p:cNvPr id="28" name="Oval 27">
            <a:extLst>
              <a:ext uri="{FF2B5EF4-FFF2-40B4-BE49-F238E27FC236}">
                <a16:creationId xmlns:a16="http://schemas.microsoft.com/office/drawing/2014/main" id="{B475B141-41E3-F1D5-DD88-F41D8A5A1A81}"/>
              </a:ext>
            </a:extLst>
          </p:cNvPr>
          <p:cNvSpPr/>
          <p:nvPr/>
        </p:nvSpPr>
        <p:spPr>
          <a:xfrm>
            <a:off x="627064" y="4768231"/>
            <a:ext cx="789930" cy="75733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5AE6F73-E5DC-2056-5A29-2A9D2BC5A158}"/>
              </a:ext>
            </a:extLst>
          </p:cNvPr>
          <p:cNvSpPr/>
          <p:nvPr/>
        </p:nvSpPr>
        <p:spPr>
          <a:xfrm>
            <a:off x="627064" y="2165828"/>
            <a:ext cx="789930" cy="75733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F4BCC9A3-ACDA-2854-3A45-54EEC21BA385}"/>
              </a:ext>
            </a:extLst>
          </p:cNvPr>
          <p:cNvSpPr/>
          <p:nvPr/>
        </p:nvSpPr>
        <p:spPr>
          <a:xfrm>
            <a:off x="627064" y="3407047"/>
            <a:ext cx="789930" cy="75733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1493377F-9E66-9345-A30E-2D4250B7321C}"/>
              </a:ext>
            </a:extLst>
          </p:cNvPr>
          <p:cNvSpPr>
            <a:spLocks noGrp="1"/>
          </p:cNvSpPr>
          <p:nvPr>
            <p:ph type="title"/>
          </p:nvPr>
        </p:nvSpPr>
        <p:spPr>
          <a:xfrm>
            <a:off x="521719" y="368300"/>
            <a:ext cx="11154344" cy="592778"/>
          </a:xfrm>
        </p:spPr>
        <p:txBody>
          <a:bodyPr vert="horz">
            <a:noAutofit/>
          </a:bodyPr>
          <a:lstStyle/>
          <a:p>
            <a:r>
              <a:rPr lang="en-GB" sz="2800"/>
              <a:t>A country-centric, consultative design process, putting country voices at its heart</a:t>
            </a:r>
          </a:p>
        </p:txBody>
      </p:sp>
      <p:pic>
        <p:nvPicPr>
          <p:cNvPr id="11" name="Graphic 10" descr="Children with solid fill">
            <a:extLst>
              <a:ext uri="{FF2B5EF4-FFF2-40B4-BE49-F238E27FC236}">
                <a16:creationId xmlns:a16="http://schemas.microsoft.com/office/drawing/2014/main" id="{7484594A-BF74-6E85-45B5-E4663F3597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448" y="2324520"/>
            <a:ext cx="442971" cy="436047"/>
          </a:xfrm>
          <a:prstGeom prst="rect">
            <a:avLst/>
          </a:prstGeom>
        </p:spPr>
      </p:pic>
      <p:pic>
        <p:nvPicPr>
          <p:cNvPr id="13" name="Graphic 12" descr="Clipboard with solid fill">
            <a:extLst>
              <a:ext uri="{FF2B5EF4-FFF2-40B4-BE49-F238E27FC236}">
                <a16:creationId xmlns:a16="http://schemas.microsoft.com/office/drawing/2014/main" id="{CBA8D406-5EB8-E1DF-26B2-8CB1F7FA87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9101" y="4984484"/>
            <a:ext cx="365760" cy="360043"/>
          </a:xfrm>
          <a:prstGeom prst="rect">
            <a:avLst/>
          </a:prstGeom>
        </p:spPr>
      </p:pic>
      <p:pic>
        <p:nvPicPr>
          <p:cNvPr id="17" name="Graphic 16" descr="Cheers with solid fill">
            <a:extLst>
              <a:ext uri="{FF2B5EF4-FFF2-40B4-BE49-F238E27FC236}">
                <a16:creationId xmlns:a16="http://schemas.microsoft.com/office/drawing/2014/main" id="{25A1000C-4118-9459-B0A8-26913AD4C4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9053" y="3633401"/>
            <a:ext cx="365760" cy="360042"/>
          </a:xfrm>
          <a:prstGeom prst="rect">
            <a:avLst/>
          </a:prstGeom>
        </p:spPr>
      </p:pic>
      <p:sp>
        <p:nvSpPr>
          <p:cNvPr id="10" name="TextBox 9">
            <a:extLst>
              <a:ext uri="{FF2B5EF4-FFF2-40B4-BE49-F238E27FC236}">
                <a16:creationId xmlns:a16="http://schemas.microsoft.com/office/drawing/2014/main" id="{8BC90C66-B019-D3A1-E6C5-4A980868AE31}"/>
              </a:ext>
            </a:extLst>
          </p:cNvPr>
          <p:cNvSpPr txBox="1"/>
          <p:nvPr/>
        </p:nvSpPr>
        <p:spPr>
          <a:xfrm>
            <a:off x="1519092" y="2067237"/>
            <a:ext cx="4081608" cy="919401"/>
          </a:xfrm>
          <a:prstGeom prst="roundRect">
            <a:avLst/>
          </a:prstGeom>
          <a:solidFill>
            <a:srgbClr val="F2F2F2">
              <a:alpha val="80000"/>
            </a:srgbClr>
          </a:solidFill>
        </p:spPr>
        <p:txBody>
          <a:bodyPr wrap="square" lIns="32100" tIns="45720" rIns="32100" bIns="45720" rtlCol="0" anchor="ctr">
            <a:spAutoFit/>
          </a:bodyPr>
          <a:lstStyle/>
          <a:p>
            <a:pPr marL="0" marR="0" lvl="0" indent="0" algn="l" defTabSz="914400" eaLnBrk="1" fontAlgn="auto" latinLnBrk="0" hangingPunct="1">
              <a:lnSpc>
                <a:spcPct val="100000"/>
              </a:lnSpc>
              <a:spcBef>
                <a:spcPts val="3267"/>
              </a:spcBef>
              <a:spcAft>
                <a:spcPts val="0"/>
              </a:spcAft>
              <a:buClrTx/>
              <a:buSzPct val="100000"/>
              <a:buFontTx/>
              <a:buNone/>
              <a:tabLst/>
              <a:defRPr/>
            </a:pPr>
            <a:r>
              <a:rPr kumimoji="0" lang="en-GB" sz="1600" b="1" i="0" u="none" strike="noStrike" kern="1200" cap="none" spc="0" normalizeH="0" baseline="0" noProof="0">
                <a:ln>
                  <a:noFill/>
                </a:ln>
                <a:solidFill>
                  <a:srgbClr val="005CB9"/>
                </a:solidFill>
                <a:effectLst/>
                <a:uLnTx/>
                <a:uFillTx/>
                <a:latin typeface="Arial" panose="020B0604020202020204" pitchFamily="34" charset="0"/>
                <a:cs typeface="Arial" panose="020B0604020202020204" pitchFamily="34" charset="0"/>
              </a:rPr>
              <a:t>Interviews, focus groups </a:t>
            </a:r>
            <a:br>
              <a:rPr kumimoji="0" lang="en-GB" sz="1600" b="1" i="0" u="none" strike="noStrike" kern="1200" cap="none" spc="0" normalizeH="0" baseline="0" noProof="0">
                <a:ln>
                  <a:noFill/>
                </a:ln>
                <a:solidFill>
                  <a:srgbClr val="005CB9"/>
                </a:solidFill>
                <a:effectLst/>
                <a:uLnTx/>
                <a:uFillTx/>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with ~50+ countries / 100+ stakeholders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at political and technical levels</a:t>
            </a:r>
            <a:endParaRPr lang="en-GB"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193F217-C914-508C-6837-D73F53BBF353}"/>
              </a:ext>
            </a:extLst>
          </p:cNvPr>
          <p:cNvSpPr txBox="1"/>
          <p:nvPr/>
        </p:nvSpPr>
        <p:spPr>
          <a:xfrm>
            <a:off x="1519092" y="4687405"/>
            <a:ext cx="4081608" cy="919401"/>
          </a:xfrm>
          <a:prstGeom prst="roundRect">
            <a:avLst/>
          </a:prstGeom>
          <a:solidFill>
            <a:srgbClr val="F2F2F2">
              <a:alpha val="80000"/>
            </a:srgbClr>
          </a:solidFill>
        </p:spPr>
        <p:txBody>
          <a:bodyPr wrap="square" lIns="32100" tIns="45720" rIns="32100" bIns="45720" rtlCol="0" anchor="ctr">
            <a:spAutoFit/>
          </a:bodyPr>
          <a:lstStyle/>
          <a:p>
            <a:pPr marL="0" marR="0" lvl="0" indent="0" algn="l" defTabSz="914400" eaLnBrk="1" fontAlgn="auto" latinLnBrk="0" hangingPunct="1">
              <a:lnSpc>
                <a:spcPct val="100000"/>
              </a:lnSpc>
              <a:spcBef>
                <a:spcPts val="3267"/>
              </a:spcBef>
              <a:spcAft>
                <a:spcPts val="0"/>
              </a:spcAft>
              <a:buClrTx/>
              <a:buSzPct val="100000"/>
              <a:buFontTx/>
              <a:buNone/>
              <a:tabLst/>
              <a:defRPr/>
            </a:pPr>
            <a:r>
              <a:rPr kumimoji="0" lang="en-GB" sz="1600" b="1" i="0" u="none" strike="noStrike" kern="1200" cap="none" spc="0" normalizeH="0" baseline="0" noProof="0">
                <a:ln>
                  <a:noFill/>
                </a:ln>
                <a:solidFill>
                  <a:srgbClr val="005CB9"/>
                </a:solidFill>
                <a:effectLst/>
                <a:uLnTx/>
                <a:uFillTx/>
                <a:latin typeface="Arial" panose="020B0604020202020204" pitchFamily="34" charset="0"/>
                <a:cs typeface="Arial" panose="020B0604020202020204" pitchFamily="34" charset="0"/>
              </a:rPr>
              <a:t>Web survey </a:t>
            </a:r>
            <a:br>
              <a:rPr lang="en-GB" sz="1600" b="1">
                <a:solidFill>
                  <a:srgbClr val="005CB9"/>
                </a:solidFill>
                <a:latin typeface="Arial" panose="020B0604020202020204" pitchFamily="34" charset="0"/>
                <a:cs typeface="Arial" panose="020B0604020202020204" pitchFamily="34" charset="0"/>
              </a:rPr>
            </a:br>
            <a:r>
              <a:rPr kumimoji="0" lang="en-GB"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completed by ~1050 country ministry staff, CSOs, Alliance and expanded partners</a:t>
            </a:r>
            <a:endParaRPr kumimoji="0" lang="en-GB" sz="1600" b="1" i="0" u="none" strike="noStrike" kern="1200" cap="all" spc="0" normalizeH="0" baseline="0" noProof="0">
              <a:ln>
                <a:noFill/>
              </a:ln>
              <a:solidFill>
                <a:srgbClr val="005CB9"/>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E823DE3-6FF7-3F5C-6C8F-10F9CC37E075}"/>
              </a:ext>
            </a:extLst>
          </p:cNvPr>
          <p:cNvSpPr txBox="1"/>
          <p:nvPr/>
        </p:nvSpPr>
        <p:spPr>
          <a:xfrm>
            <a:off x="1519092" y="3326441"/>
            <a:ext cx="4081608" cy="919401"/>
          </a:xfrm>
          <a:prstGeom prst="roundRect">
            <a:avLst/>
          </a:prstGeom>
          <a:solidFill>
            <a:srgbClr val="F2F2F2">
              <a:alpha val="80000"/>
            </a:srgbClr>
          </a:solidFill>
          <a:ln w="9525">
            <a:noFill/>
            <a:prstDash val="solid"/>
          </a:ln>
        </p:spPr>
        <p:txBody>
          <a:bodyPr wrap="square" lIns="32100" tIns="45720" rIns="32100" bIns="45720" rtlCol="0" anchor="ctr">
            <a:spAutoFit/>
          </a:bodyPr>
          <a:lstStyle/>
          <a:p>
            <a:pPr marL="0" marR="0" lvl="0" indent="0" algn="l" defTabSz="914400" eaLnBrk="1" fontAlgn="auto" latinLnBrk="0" hangingPunct="1">
              <a:lnSpc>
                <a:spcPct val="100000"/>
              </a:lnSpc>
              <a:spcBef>
                <a:spcPts val="3267"/>
              </a:spcBef>
              <a:spcAft>
                <a:spcPts val="0"/>
              </a:spcAft>
              <a:buClrTx/>
              <a:buSzPct val="100000"/>
              <a:buFontTx/>
              <a:buNone/>
              <a:tabLst/>
              <a:defRPr/>
            </a:pPr>
            <a:r>
              <a:rPr lang="en-GB" sz="1600" b="1">
                <a:solidFill>
                  <a:srgbClr val="005CB9"/>
                </a:solidFill>
                <a:latin typeface="Arial" panose="020B0604020202020204" pitchFamily="34" charset="0"/>
                <a:cs typeface="Arial" panose="020B0604020202020204" pitchFamily="34" charset="0"/>
              </a:rPr>
              <a:t>2-day workshop in Togo </a:t>
            </a:r>
            <a:br>
              <a:rPr lang="en-GB" sz="1600" b="1" noProof="0">
                <a:solidFill>
                  <a:schemeClr val="tx2"/>
                </a:solidFill>
                <a:latin typeface="Arial" panose="020B0604020202020204" pitchFamily="34" charset="0"/>
                <a:cs typeface="Arial" panose="020B0604020202020204" pitchFamily="34" charset="0"/>
              </a:rPr>
            </a:br>
            <a:r>
              <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rPr>
              <a:t>(February 20</a:t>
            </a:r>
            <a:r>
              <a:rPr lang="en-GB" sz="1600">
                <a:latin typeface="Arial" panose="020B0604020202020204" pitchFamily="34" charset="0"/>
                <a:cs typeface="Arial" panose="020B0604020202020204" pitchFamily="34" charset="0"/>
              </a:rPr>
              <a:t>24)</a:t>
            </a:r>
            <a:r>
              <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rPr>
              <a:t> </a:t>
            </a:r>
            <a:br>
              <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rPr>
              <a:t>&gt;120 in-country &amp; partner representatives</a:t>
            </a:r>
          </a:p>
        </p:txBody>
      </p:sp>
    </p:spTree>
    <p:extLst>
      <p:ext uri="{BB962C8B-B14F-4D97-AF65-F5344CB8AC3E}">
        <p14:creationId xmlns:p14="http://schemas.microsoft.com/office/powerpoint/2010/main" val="214214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9AF79-FA7E-8B0D-70BD-447665160B9F}"/>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91B3870A-1CB3-860E-967D-EC3E6D5A0D3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9" name="think-cell data - do not delete" hidden="1">
                        <a:extLst>
                          <a:ext uri="{FF2B5EF4-FFF2-40B4-BE49-F238E27FC236}">
                            <a16:creationId xmlns:a16="http://schemas.microsoft.com/office/drawing/2014/main" id="{91B3870A-1CB3-860E-967D-EC3E6D5A0D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D0CC495B-C3B6-7921-94D7-A03C7E1331C8}"/>
              </a:ext>
            </a:extLst>
          </p:cNvPr>
          <p:cNvSpPr txBox="1">
            <a:spLocks/>
          </p:cNvSpPr>
          <p:nvPr/>
        </p:nvSpPr>
        <p:spPr>
          <a:xfrm>
            <a:off x="526163" y="368300"/>
            <a:ext cx="11149900" cy="5927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r>
              <a:rPr lang="en-GB" sz="2800" dirty="0"/>
              <a:t>Approach to operationalise Gavi 6.0</a:t>
            </a:r>
          </a:p>
        </p:txBody>
      </p:sp>
      <p:graphicFrame>
        <p:nvGraphicFramePr>
          <p:cNvPr id="31" name="Table 30">
            <a:extLst>
              <a:ext uri="{FF2B5EF4-FFF2-40B4-BE49-F238E27FC236}">
                <a16:creationId xmlns:a16="http://schemas.microsoft.com/office/drawing/2014/main" id="{939FF12E-EEC8-99DB-013A-70AB14721B89}"/>
              </a:ext>
            </a:extLst>
          </p:cNvPr>
          <p:cNvGraphicFramePr>
            <a:graphicFrameLocks noGrp="1"/>
          </p:cNvGraphicFramePr>
          <p:nvPr/>
        </p:nvGraphicFramePr>
        <p:xfrm>
          <a:off x="670540" y="1527159"/>
          <a:ext cx="2667571" cy="4124494"/>
        </p:xfrm>
        <a:graphic>
          <a:graphicData uri="http://schemas.openxmlformats.org/drawingml/2006/table">
            <a:tbl>
              <a:tblPr firstRow="1" bandRow="1">
                <a:tableStyleId>{5C22544A-7EE6-4342-B048-85BDC9FD1C3A}</a:tableStyleId>
              </a:tblPr>
              <a:tblGrid>
                <a:gridCol w="2667571">
                  <a:extLst>
                    <a:ext uri="{9D8B030D-6E8A-4147-A177-3AD203B41FA5}">
                      <a16:colId xmlns:a16="http://schemas.microsoft.com/office/drawing/2014/main" val="3730395461"/>
                    </a:ext>
                  </a:extLst>
                </a:gridCol>
              </a:tblGrid>
              <a:tr h="1702704">
                <a:tc>
                  <a:txBody>
                    <a:bodyPr/>
                    <a:lstStyle/>
                    <a:p>
                      <a:pPr marL="0" marR="0" algn="l" rtl="0">
                        <a:lnSpc>
                          <a:spcPct val="110000"/>
                        </a:lnSpc>
                        <a:spcBef>
                          <a:spcPts val="600"/>
                        </a:spcBef>
                        <a:spcAft>
                          <a:spcPts val="300"/>
                        </a:spcAft>
                      </a:pPr>
                      <a:r>
                        <a:rPr lang="en-GB" sz="1300" b="1">
                          <a:solidFill>
                            <a:schemeClr val="tx1"/>
                          </a:solidFill>
                          <a:effectLst/>
                          <a:latin typeface="Arial"/>
                          <a:ea typeface="Aptos" panose="020B0004020202020204" pitchFamily="34" charset="0"/>
                          <a:cs typeface="Arial"/>
                        </a:rPr>
                        <a:t>    </a:t>
                      </a:r>
                      <a:r>
                        <a:rPr lang="en-GB" sz="1300" b="0">
                          <a:solidFill>
                            <a:schemeClr val="tx1"/>
                          </a:solidFill>
                          <a:effectLst/>
                          <a:latin typeface="Arial"/>
                          <a:ea typeface="Aptos" panose="020B0004020202020204" pitchFamily="34" charset="0"/>
                          <a:cs typeface="Arial"/>
                        </a:rPr>
                        <a:t>Development of Gavi 6.0 </a:t>
                      </a:r>
                      <a:r>
                        <a:rPr lang="en-GB" sz="1300" b="1">
                          <a:solidFill>
                            <a:schemeClr val="accent2"/>
                          </a:solidFill>
                          <a:effectLst/>
                          <a:latin typeface="Arial"/>
                          <a:ea typeface="Aptos" panose="020B0004020202020204" pitchFamily="34" charset="0"/>
                          <a:cs typeface="Arial"/>
                        </a:rPr>
                        <a:t>theory of change</a:t>
                      </a:r>
                      <a:r>
                        <a:rPr lang="en-GB" sz="1300" b="0">
                          <a:solidFill>
                            <a:schemeClr val="accent2"/>
                          </a:solidFill>
                          <a:effectLst/>
                          <a:latin typeface="Arial"/>
                          <a:ea typeface="Aptos" panose="020B0004020202020204" pitchFamily="34" charset="0"/>
                          <a:cs typeface="Arial"/>
                        </a:rPr>
                        <a:t> </a:t>
                      </a:r>
                      <a:r>
                        <a:rPr lang="en-GB" sz="1300" b="0">
                          <a:solidFill>
                            <a:schemeClr val="tx1"/>
                          </a:solidFill>
                          <a:effectLst/>
                          <a:latin typeface="Arial"/>
                          <a:ea typeface="Aptos" panose="020B0004020202020204" pitchFamily="34" charset="0"/>
                          <a:cs typeface="Arial"/>
                        </a:rPr>
                        <a:t>and </a:t>
                      </a:r>
                      <a:r>
                        <a:rPr lang="en-GB" sz="1300" b="1">
                          <a:solidFill>
                            <a:schemeClr val="accent2"/>
                          </a:solidFill>
                          <a:effectLst/>
                          <a:latin typeface="Arial"/>
                          <a:ea typeface="Aptos" panose="020B0004020202020204" pitchFamily="34" charset="0"/>
                          <a:cs typeface="Arial"/>
                        </a:rPr>
                        <a:t>measurement framework</a:t>
                      </a:r>
                    </a:p>
                  </a:txBody>
                  <a:tcPr marL="182880" marR="182880" marT="182880" marB="182880" anchor="ctr">
                    <a:lnL w="12700" cmpd="sng">
                      <a:noFill/>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4EC"/>
                    </a:solidFill>
                  </a:tcPr>
                </a:tc>
                <a:extLst>
                  <a:ext uri="{0D108BD9-81ED-4DB2-BD59-A6C34878D82A}">
                    <a16:rowId xmlns:a16="http://schemas.microsoft.com/office/drawing/2014/main" val="1021742263"/>
                  </a:ext>
                </a:extLst>
              </a:tr>
              <a:tr h="2421790">
                <a:tc>
                  <a:txBody>
                    <a:bodyPr/>
                    <a:lstStyle/>
                    <a:p>
                      <a:pPr marL="0" marR="0" indent="0" algn="l" rtl="0">
                        <a:lnSpc>
                          <a:spcPct val="110000"/>
                        </a:lnSpc>
                        <a:spcBef>
                          <a:spcPts val="0"/>
                        </a:spcBef>
                        <a:spcAft>
                          <a:spcPts val="300"/>
                        </a:spcAft>
                        <a:buClr>
                          <a:schemeClr val="bg2"/>
                        </a:buClr>
                        <a:buFont typeface="Arial" panose="020B0604020202020204" pitchFamily="34" charset="0"/>
                        <a:buNone/>
                      </a:pPr>
                      <a:r>
                        <a:rPr lang="en-GB" sz="1300" b="0">
                          <a:solidFill>
                            <a:schemeClr val="tx1"/>
                          </a:solidFill>
                          <a:effectLst/>
                          <a:latin typeface="Arial"/>
                          <a:ea typeface="Aptos" panose="020B0004020202020204" pitchFamily="34" charset="0"/>
                          <a:cs typeface="Arial"/>
                        </a:rPr>
                        <a:t>    Finalisation of key </a:t>
                      </a:r>
                      <a:r>
                        <a:rPr lang="en-GB" sz="1300" b="1">
                          <a:solidFill>
                            <a:schemeClr val="accent2"/>
                          </a:solidFill>
                          <a:effectLst/>
                          <a:latin typeface="Arial"/>
                          <a:ea typeface="Aptos" panose="020B0004020202020204" pitchFamily="34" charset="0"/>
                          <a:cs typeface="Arial"/>
                        </a:rPr>
                        <a:t>sub-strategies</a:t>
                      </a:r>
                      <a:r>
                        <a:rPr lang="en-GB" sz="1300" b="0">
                          <a:solidFill>
                            <a:schemeClr val="tx1"/>
                          </a:solidFill>
                          <a:effectLst/>
                          <a:latin typeface="Arial"/>
                          <a:ea typeface="Aptos" panose="020B0004020202020204" pitchFamily="34" charset="0"/>
                          <a:cs typeface="Arial"/>
                        </a:rPr>
                        <a:t>, to include: </a:t>
                      </a:r>
                    </a:p>
                    <a:p>
                      <a:pPr marL="171450" marR="0" indent="-171450" algn="l" rtl="0">
                        <a:lnSpc>
                          <a:spcPct val="110000"/>
                        </a:lnSpc>
                        <a:spcBef>
                          <a:spcPts val="0"/>
                        </a:spcBef>
                        <a:spcAft>
                          <a:spcPts val="300"/>
                        </a:spcAft>
                        <a:buClr>
                          <a:schemeClr val="accent2"/>
                        </a:buClr>
                        <a:buFont typeface="Arial" panose="020B0604020202020204" pitchFamily="34" charset="0"/>
                        <a:buChar char="•"/>
                      </a:pPr>
                      <a:r>
                        <a:rPr lang="en-GB" sz="1300">
                          <a:solidFill>
                            <a:schemeClr val="tx1"/>
                          </a:solidFill>
                          <a:effectLst/>
                          <a:latin typeface="Arial"/>
                          <a:ea typeface="Aptos" panose="020B0004020202020204" pitchFamily="34" charset="0"/>
                          <a:cs typeface="Arial"/>
                        </a:rPr>
                        <a:t>Health Systems Strategy </a:t>
                      </a:r>
                    </a:p>
                    <a:p>
                      <a:pPr marL="171450" marR="0" indent="-171450" algn="l" rtl="0">
                        <a:lnSpc>
                          <a:spcPct val="110000"/>
                        </a:lnSpc>
                        <a:spcBef>
                          <a:spcPts val="0"/>
                        </a:spcBef>
                        <a:spcAft>
                          <a:spcPts val="300"/>
                        </a:spcAft>
                        <a:buClr>
                          <a:schemeClr val="accent2"/>
                        </a:buClr>
                        <a:buFont typeface="Arial" panose="020B0604020202020204" pitchFamily="34" charset="0"/>
                        <a:buChar char="•"/>
                      </a:pPr>
                      <a:r>
                        <a:rPr lang="en-GB" sz="1300">
                          <a:solidFill>
                            <a:schemeClr val="tx1"/>
                          </a:solidFill>
                          <a:effectLst/>
                          <a:latin typeface="Arial"/>
                          <a:ea typeface="Aptos" panose="020B0004020202020204" pitchFamily="34" charset="0"/>
                          <a:cs typeface="Arial"/>
                        </a:rPr>
                        <a:t>New approach to Fragile, Conflict &amp; Humanitarian settings </a:t>
                      </a:r>
                    </a:p>
                    <a:p>
                      <a:pPr marL="171450" marR="0" indent="-171450" algn="l" rtl="0">
                        <a:lnSpc>
                          <a:spcPct val="110000"/>
                        </a:lnSpc>
                        <a:spcBef>
                          <a:spcPts val="0"/>
                        </a:spcBef>
                        <a:spcAft>
                          <a:spcPts val="300"/>
                        </a:spcAft>
                        <a:buClr>
                          <a:schemeClr val="accent2"/>
                        </a:buClr>
                        <a:buFont typeface="Arial" panose="020B0604020202020204" pitchFamily="34" charset="0"/>
                        <a:buChar char="•"/>
                      </a:pPr>
                      <a:r>
                        <a:rPr lang="en-GB" sz="1300">
                          <a:solidFill>
                            <a:schemeClr val="tx1"/>
                          </a:solidFill>
                          <a:effectLst/>
                          <a:latin typeface="Arial"/>
                          <a:ea typeface="Aptos" panose="020B0004020202020204" pitchFamily="34" charset="0"/>
                          <a:cs typeface="Arial"/>
                        </a:rPr>
                        <a:t>Market shaping strategy</a:t>
                      </a:r>
                    </a:p>
                  </a:txBody>
                  <a:tcPr marL="182880" marR="182880" marT="182880" marB="182880"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4EC"/>
                    </a:solidFill>
                  </a:tcPr>
                </a:tc>
                <a:extLst>
                  <a:ext uri="{0D108BD9-81ED-4DB2-BD59-A6C34878D82A}">
                    <a16:rowId xmlns:a16="http://schemas.microsoft.com/office/drawing/2014/main" val="1831315138"/>
                  </a:ext>
                </a:extLst>
              </a:tr>
            </a:tbl>
          </a:graphicData>
        </a:graphic>
      </p:graphicFrame>
      <p:sp>
        <p:nvSpPr>
          <p:cNvPr id="15" name="Oval 14">
            <a:extLst>
              <a:ext uri="{FF2B5EF4-FFF2-40B4-BE49-F238E27FC236}">
                <a16:creationId xmlns:a16="http://schemas.microsoft.com/office/drawing/2014/main" id="{8E88DB4A-41A3-D58E-E018-F68C5F63FB5C}"/>
              </a:ext>
            </a:extLst>
          </p:cNvPr>
          <p:cNvSpPr/>
          <p:nvPr/>
        </p:nvSpPr>
        <p:spPr>
          <a:xfrm>
            <a:off x="645798" y="1977841"/>
            <a:ext cx="312945" cy="31294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a:t>
            </a:r>
          </a:p>
        </p:txBody>
      </p:sp>
      <p:sp>
        <p:nvSpPr>
          <p:cNvPr id="16" name="Oval 15">
            <a:extLst>
              <a:ext uri="{FF2B5EF4-FFF2-40B4-BE49-F238E27FC236}">
                <a16:creationId xmlns:a16="http://schemas.microsoft.com/office/drawing/2014/main" id="{70D17D21-78D2-9393-05D9-F51E32398C60}"/>
              </a:ext>
            </a:extLst>
          </p:cNvPr>
          <p:cNvSpPr/>
          <p:nvPr/>
        </p:nvSpPr>
        <p:spPr>
          <a:xfrm>
            <a:off x="645798" y="3554601"/>
            <a:ext cx="312945" cy="31294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p>
        </p:txBody>
      </p:sp>
      <p:graphicFrame>
        <p:nvGraphicFramePr>
          <p:cNvPr id="7" name="Table 6">
            <a:extLst>
              <a:ext uri="{FF2B5EF4-FFF2-40B4-BE49-F238E27FC236}">
                <a16:creationId xmlns:a16="http://schemas.microsoft.com/office/drawing/2014/main" id="{91B99624-E614-8468-90BC-7AF371222860}"/>
              </a:ext>
            </a:extLst>
          </p:cNvPr>
          <p:cNvGraphicFramePr>
            <a:graphicFrameLocks noGrp="1"/>
          </p:cNvGraphicFramePr>
          <p:nvPr/>
        </p:nvGraphicFramePr>
        <p:xfrm>
          <a:off x="3186651" y="1831775"/>
          <a:ext cx="2856738" cy="3850847"/>
        </p:xfrm>
        <a:graphic>
          <a:graphicData uri="http://schemas.openxmlformats.org/drawingml/2006/table">
            <a:tbl>
              <a:tblPr firstRow="1" bandRow="1">
                <a:tableStyleId>{5C22544A-7EE6-4342-B048-85BDC9FD1C3A}</a:tableStyleId>
              </a:tblPr>
              <a:tblGrid>
                <a:gridCol w="2856738">
                  <a:extLst>
                    <a:ext uri="{9D8B030D-6E8A-4147-A177-3AD203B41FA5}">
                      <a16:colId xmlns:a16="http://schemas.microsoft.com/office/drawing/2014/main" val="3868382546"/>
                    </a:ext>
                  </a:extLst>
                </a:gridCol>
              </a:tblGrid>
              <a:tr h="3850847">
                <a:tc>
                  <a:txBody>
                    <a:bodyPr/>
                    <a:lstStyle/>
                    <a:p>
                      <a:pPr marL="0" marR="0" lvl="0" indent="0" algn="l" rtl="0" eaLnBrk="1" latinLnBrk="0" hangingPunct="1">
                        <a:lnSpc>
                          <a:spcPct val="110000"/>
                        </a:lnSpc>
                        <a:spcBef>
                          <a:spcPts val="1200"/>
                        </a:spcBef>
                        <a:spcAft>
                          <a:spcPts val="300"/>
                        </a:spcAft>
                        <a:buFont typeface="Arial" panose="020B0604020202020204" pitchFamily="34" charset="0"/>
                        <a:buNone/>
                      </a:pPr>
                      <a:r>
                        <a:rPr lang="en-GB" sz="1500" b="1" kern="1200">
                          <a:solidFill>
                            <a:schemeClr val="tx1"/>
                          </a:solidFill>
                          <a:effectLst/>
                          <a:latin typeface="Arial"/>
                          <a:ea typeface="+mn-ea"/>
                          <a:cs typeface="Arial"/>
                        </a:rPr>
                        <a:t>   </a:t>
                      </a:r>
                      <a:r>
                        <a:rPr lang="en-GB" sz="1300" b="0" kern="1200">
                          <a:solidFill>
                            <a:schemeClr val="tx1"/>
                          </a:solidFill>
                          <a:effectLst/>
                          <a:latin typeface="Arial"/>
                          <a:ea typeface="+mn-ea"/>
                          <a:cs typeface="Arial"/>
                        </a:rPr>
                        <a:t>Updates of Gavi’s</a:t>
                      </a:r>
                      <a:r>
                        <a:rPr lang="en-GB" sz="1300" kern="1200">
                          <a:solidFill>
                            <a:schemeClr val="tx1"/>
                          </a:solidFill>
                          <a:effectLst/>
                          <a:latin typeface="Arial"/>
                          <a:ea typeface="+mn-ea"/>
                          <a:cs typeface="Arial"/>
                        </a:rPr>
                        <a:t> </a:t>
                      </a:r>
                      <a:r>
                        <a:rPr lang="en-GB" sz="1300" b="1" kern="1200">
                          <a:solidFill>
                            <a:schemeClr val="accent5"/>
                          </a:solidFill>
                          <a:effectLst/>
                          <a:latin typeface="Arial"/>
                          <a:ea typeface="+mn-ea"/>
                          <a:cs typeface="Arial"/>
                        </a:rPr>
                        <a:t>programmatic policies </a:t>
                      </a:r>
                      <a:r>
                        <a:rPr lang="en-GB" sz="1300" b="0" kern="1200">
                          <a:solidFill>
                            <a:schemeClr val="tx1"/>
                          </a:solidFill>
                          <a:effectLst/>
                          <a:latin typeface="Arial"/>
                          <a:ea typeface="+mn-ea"/>
                          <a:cs typeface="Arial"/>
                        </a:rPr>
                        <a:t>(Funding Policy Review), to include:</a:t>
                      </a:r>
                    </a:p>
                    <a:p>
                      <a:pPr marL="171450" marR="0" lvl="0" indent="-171450" algn="l" defTabSz="914400" rtl="0" eaLnBrk="1" latinLnBrk="0" hangingPunct="1">
                        <a:lnSpc>
                          <a:spcPct val="110000"/>
                        </a:lnSpc>
                        <a:spcBef>
                          <a:spcPts val="0"/>
                        </a:spcBef>
                        <a:spcAft>
                          <a:spcPts val="300"/>
                        </a:spcAft>
                        <a:buClr>
                          <a:schemeClr val="accent5"/>
                        </a:buClr>
                        <a:buFont typeface="Arial" panose="020B0604020202020204" pitchFamily="34" charset="0"/>
                        <a:buChar char="•"/>
                      </a:pPr>
                      <a:r>
                        <a:rPr lang="en-GB" sz="1300" b="0" kern="1200">
                          <a:solidFill>
                            <a:schemeClr val="tx1"/>
                          </a:solidFill>
                          <a:effectLst/>
                          <a:latin typeface="Arial"/>
                          <a:ea typeface="+mn-ea"/>
                          <a:cs typeface="Arial"/>
                        </a:rPr>
                        <a:t>Eligibility and Transition Policies (incl. MICs)</a:t>
                      </a:r>
                    </a:p>
                    <a:p>
                      <a:pPr marL="171450" marR="0" lvl="0" indent="-171450" algn="l" defTabSz="914400" rtl="0" eaLnBrk="1" latinLnBrk="0" hangingPunct="1">
                        <a:lnSpc>
                          <a:spcPct val="110000"/>
                        </a:lnSpc>
                        <a:spcBef>
                          <a:spcPts val="0"/>
                        </a:spcBef>
                        <a:spcAft>
                          <a:spcPts val="300"/>
                        </a:spcAft>
                        <a:buClr>
                          <a:schemeClr val="accent5"/>
                        </a:buClr>
                        <a:buFont typeface="Arial" panose="020B0604020202020204" pitchFamily="34" charset="0"/>
                        <a:buChar char="•"/>
                      </a:pPr>
                      <a:r>
                        <a:rPr lang="en-GB" sz="1300" b="0" kern="1200">
                          <a:solidFill>
                            <a:schemeClr val="tx1"/>
                          </a:solidFill>
                          <a:effectLst/>
                          <a:latin typeface="Arial"/>
                          <a:ea typeface="+mn-ea"/>
                          <a:cs typeface="Arial"/>
                        </a:rPr>
                        <a:t>Co-financing Policy</a:t>
                      </a:r>
                    </a:p>
                    <a:p>
                      <a:pPr marL="171450" marR="0" lvl="0" indent="-171450" algn="l" defTabSz="914400" rtl="0" eaLnBrk="1" latinLnBrk="0" hangingPunct="1">
                        <a:lnSpc>
                          <a:spcPct val="110000"/>
                        </a:lnSpc>
                        <a:spcBef>
                          <a:spcPts val="0"/>
                        </a:spcBef>
                        <a:spcAft>
                          <a:spcPts val="300"/>
                        </a:spcAft>
                        <a:buClr>
                          <a:schemeClr val="accent5"/>
                        </a:buClr>
                        <a:buFont typeface="Arial" panose="020B0604020202020204" pitchFamily="34" charset="0"/>
                        <a:buChar char="•"/>
                      </a:pPr>
                      <a:r>
                        <a:rPr lang="en-GB" sz="1300" b="0" kern="1200">
                          <a:solidFill>
                            <a:schemeClr val="tx1"/>
                          </a:solidFill>
                          <a:effectLst/>
                          <a:latin typeface="Arial"/>
                          <a:ea typeface="+mn-ea"/>
                          <a:cs typeface="Arial"/>
                        </a:rPr>
                        <a:t>Health Systems and Immunisation Strengthening (HSIS) Policy</a:t>
                      </a:r>
                    </a:p>
                    <a:p>
                      <a:pPr marL="171450" marR="0" lvl="0" indent="-171450" algn="l" defTabSz="914400" rtl="0" eaLnBrk="1" latinLnBrk="0" hangingPunct="1">
                        <a:lnSpc>
                          <a:spcPct val="110000"/>
                        </a:lnSpc>
                        <a:spcBef>
                          <a:spcPts val="0"/>
                        </a:spcBef>
                        <a:spcAft>
                          <a:spcPts val="300"/>
                        </a:spcAft>
                        <a:buClr>
                          <a:schemeClr val="accent5"/>
                        </a:buClr>
                        <a:buFont typeface="Arial" panose="020B0604020202020204" pitchFamily="34" charset="0"/>
                        <a:buChar char="•"/>
                      </a:pPr>
                      <a:r>
                        <a:rPr lang="en-GB" sz="1300" b="0" kern="1200">
                          <a:solidFill>
                            <a:schemeClr val="tx1"/>
                          </a:solidFill>
                          <a:effectLst/>
                          <a:latin typeface="Arial"/>
                          <a:ea typeface="+mn-ea"/>
                          <a:cs typeface="Arial"/>
                        </a:rPr>
                        <a:t>Donation Policy</a:t>
                      </a:r>
                    </a:p>
                    <a:p>
                      <a:pPr marL="171450" marR="0" lvl="0" indent="-171450" algn="l" defTabSz="914400" rtl="0" eaLnBrk="1" latinLnBrk="0" hangingPunct="1">
                        <a:lnSpc>
                          <a:spcPct val="110000"/>
                        </a:lnSpc>
                        <a:spcBef>
                          <a:spcPts val="0"/>
                        </a:spcBef>
                        <a:spcAft>
                          <a:spcPts val="300"/>
                        </a:spcAft>
                        <a:buClr>
                          <a:schemeClr val="accent5"/>
                        </a:buClr>
                        <a:buFont typeface="Arial" panose="020B0604020202020204" pitchFamily="34" charset="0"/>
                        <a:buChar char="•"/>
                      </a:pPr>
                      <a:r>
                        <a:rPr lang="en-GB" sz="1300" b="0" kern="1200">
                          <a:solidFill>
                            <a:schemeClr val="tx1"/>
                          </a:solidFill>
                          <a:effectLst/>
                          <a:latin typeface="Arial"/>
                          <a:ea typeface="+mn-ea"/>
                          <a:cs typeface="Arial"/>
                        </a:rPr>
                        <a:t>Vaccine prioritisation &amp; optimisation</a:t>
                      </a:r>
                    </a:p>
                    <a:p>
                      <a:pPr marL="0" marR="0" lvl="0" indent="0" algn="l" rtl="0" eaLnBrk="1" latinLnBrk="0" hangingPunct="1">
                        <a:lnSpc>
                          <a:spcPct val="110000"/>
                        </a:lnSpc>
                        <a:spcBef>
                          <a:spcPts val="1200"/>
                        </a:spcBef>
                        <a:spcAft>
                          <a:spcPts val="300"/>
                        </a:spcAft>
                        <a:buFont typeface="Arial" panose="020B0604020202020204" pitchFamily="34" charset="0"/>
                        <a:buNone/>
                      </a:pPr>
                      <a:endParaRPr lang="en-GB" sz="1500" b="0" kern="1200">
                        <a:solidFill>
                          <a:schemeClr val="tx1"/>
                        </a:solidFill>
                        <a:effectLst/>
                        <a:latin typeface="Arial"/>
                        <a:ea typeface="+mn-ea"/>
                        <a:cs typeface="Arial"/>
                      </a:endParaRPr>
                    </a:p>
                  </a:txBody>
                  <a:tcPr marL="182880" marR="182880" marT="182880" marB="18288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9E7"/>
                    </a:solidFill>
                  </a:tcPr>
                </a:tc>
                <a:extLst>
                  <a:ext uri="{0D108BD9-81ED-4DB2-BD59-A6C34878D82A}">
                    <a16:rowId xmlns:a16="http://schemas.microsoft.com/office/drawing/2014/main" val="2279589181"/>
                  </a:ext>
                </a:extLst>
              </a:tr>
            </a:tbl>
          </a:graphicData>
        </a:graphic>
      </p:graphicFrame>
      <p:sp>
        <p:nvSpPr>
          <p:cNvPr id="8" name="Oval 7">
            <a:extLst>
              <a:ext uri="{FF2B5EF4-FFF2-40B4-BE49-F238E27FC236}">
                <a16:creationId xmlns:a16="http://schemas.microsoft.com/office/drawing/2014/main" id="{C5F45F3F-8E14-46E4-73D5-4F4F0EAF4FB7}"/>
              </a:ext>
            </a:extLst>
          </p:cNvPr>
          <p:cNvSpPr/>
          <p:nvPr/>
        </p:nvSpPr>
        <p:spPr>
          <a:xfrm>
            <a:off x="3176533" y="2078746"/>
            <a:ext cx="312945" cy="31294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a:t>
            </a:r>
          </a:p>
        </p:txBody>
      </p:sp>
      <p:graphicFrame>
        <p:nvGraphicFramePr>
          <p:cNvPr id="12" name="Table 11">
            <a:extLst>
              <a:ext uri="{FF2B5EF4-FFF2-40B4-BE49-F238E27FC236}">
                <a16:creationId xmlns:a16="http://schemas.microsoft.com/office/drawing/2014/main" id="{E0B5DE47-4239-F1DF-3E8C-F8778DB1D477}"/>
              </a:ext>
            </a:extLst>
          </p:cNvPr>
          <p:cNvGraphicFramePr>
            <a:graphicFrameLocks noGrp="1"/>
          </p:cNvGraphicFramePr>
          <p:nvPr/>
        </p:nvGraphicFramePr>
        <p:xfrm>
          <a:off x="6007680" y="2118665"/>
          <a:ext cx="5668383" cy="3579622"/>
        </p:xfrm>
        <a:graphic>
          <a:graphicData uri="http://schemas.openxmlformats.org/drawingml/2006/table">
            <a:tbl>
              <a:tblPr firstRow="1" bandRow="1">
                <a:tableStyleId>{5C22544A-7EE6-4342-B048-85BDC9FD1C3A}</a:tableStyleId>
              </a:tblPr>
              <a:tblGrid>
                <a:gridCol w="5668383">
                  <a:extLst>
                    <a:ext uri="{9D8B030D-6E8A-4147-A177-3AD203B41FA5}">
                      <a16:colId xmlns:a16="http://schemas.microsoft.com/office/drawing/2014/main" val="2870923580"/>
                    </a:ext>
                  </a:extLst>
                </a:gridCol>
              </a:tblGrid>
              <a:tr h="942330">
                <a:tc>
                  <a:txBody>
                    <a:bodyPr/>
                    <a:lstStyle/>
                    <a:p>
                      <a:pPr lvl="0" algn="l" rtl="0">
                        <a:lnSpc>
                          <a:spcPct val="110000"/>
                        </a:lnSpc>
                        <a:spcBef>
                          <a:spcPts val="600"/>
                        </a:spcBef>
                        <a:spcAft>
                          <a:spcPts val="300"/>
                        </a:spcAft>
                      </a:pPr>
                      <a:r>
                        <a:rPr lang="en-GB" sz="1300" u="none" strike="noStrike" kern="1200">
                          <a:solidFill>
                            <a:schemeClr val="tx1"/>
                          </a:solidFill>
                          <a:effectLst/>
                          <a:latin typeface="Arial"/>
                          <a:ea typeface="+mn-ea"/>
                          <a:cs typeface="Arial"/>
                        </a:rPr>
                        <a:t>    </a:t>
                      </a:r>
                      <a:r>
                        <a:rPr lang="en-GB" sz="1300" b="0" u="none" strike="noStrike" kern="1200">
                          <a:solidFill>
                            <a:schemeClr val="tx1"/>
                          </a:solidFill>
                          <a:effectLst/>
                          <a:latin typeface="Arial"/>
                          <a:ea typeface="+mn-ea"/>
                          <a:cs typeface="Arial"/>
                        </a:rPr>
                        <a:t>Evolution of the Alliance </a:t>
                      </a:r>
                      <a:r>
                        <a:rPr lang="en-GB" sz="1300" b="1" u="none" strike="noStrike" kern="1200">
                          <a:solidFill>
                            <a:schemeClr val="bg2"/>
                          </a:solidFill>
                          <a:effectLst/>
                          <a:latin typeface="Arial"/>
                          <a:ea typeface="+mn-ea"/>
                          <a:cs typeface="Arial"/>
                        </a:rPr>
                        <a:t>partnership approach: </a:t>
                      </a:r>
                    </a:p>
                    <a:p>
                      <a:pPr marL="171450" marR="0" lvl="0" indent="-171450" algn="l" defTabSz="914400" rtl="0" eaLnBrk="1" latinLnBrk="0" hangingPunct="1">
                        <a:lnSpc>
                          <a:spcPct val="110000"/>
                        </a:lnSpc>
                        <a:spcBef>
                          <a:spcPts val="0"/>
                        </a:spcBef>
                        <a:spcAft>
                          <a:spcPts val="300"/>
                        </a:spcAft>
                        <a:buClr>
                          <a:schemeClr val="bg2"/>
                        </a:buClr>
                        <a:buFont typeface="Arial" panose="020B0604020202020204" pitchFamily="34" charset="0"/>
                        <a:buChar char="•"/>
                      </a:pPr>
                      <a:r>
                        <a:rPr lang="en-US" sz="1300" b="0" kern="1200">
                          <a:solidFill>
                            <a:schemeClr val="tx1"/>
                          </a:solidFill>
                          <a:effectLst/>
                          <a:latin typeface="Arial"/>
                          <a:ea typeface="+mn-ea"/>
                          <a:cs typeface="Arial"/>
                        </a:rPr>
                        <a:t>Update the partnership model, redesign PEF, standardize and simplify grant processes</a:t>
                      </a:r>
                    </a:p>
                    <a:p>
                      <a:pPr marL="171450" marR="0" lvl="0" indent="-171450" algn="l" defTabSz="914400" rtl="0" eaLnBrk="1" latinLnBrk="0" hangingPunct="1">
                        <a:lnSpc>
                          <a:spcPct val="110000"/>
                        </a:lnSpc>
                        <a:spcBef>
                          <a:spcPts val="0"/>
                        </a:spcBef>
                        <a:spcAft>
                          <a:spcPts val="300"/>
                        </a:spcAft>
                        <a:buClr>
                          <a:schemeClr val="bg2"/>
                        </a:buClr>
                        <a:buFont typeface="Arial" panose="020B0604020202020204" pitchFamily="34" charset="0"/>
                        <a:buChar char="•"/>
                      </a:pPr>
                      <a:r>
                        <a:rPr lang="en-US" sz="1300" b="0" kern="1200">
                          <a:solidFill>
                            <a:schemeClr val="tx1"/>
                          </a:solidFill>
                          <a:effectLst/>
                          <a:latin typeface="Arial"/>
                          <a:ea typeface="+mn-ea"/>
                          <a:cs typeface="Arial"/>
                        </a:rPr>
                        <a:t>Increase collaboration with GHIs / Lusaka agenda</a:t>
                      </a:r>
                      <a:endParaRPr lang="en-GB" sz="1300" b="0" kern="1200">
                        <a:solidFill>
                          <a:schemeClr val="tx1"/>
                        </a:solidFill>
                        <a:effectLst/>
                        <a:latin typeface="Arial"/>
                        <a:ea typeface="+mn-ea"/>
                        <a:cs typeface="Arial"/>
                      </a:endParaRPr>
                    </a:p>
                  </a:txBody>
                  <a:tcPr marL="182880" marR="182880" marT="182880" marB="182880" anchor="ctr">
                    <a:lnL w="762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8FF"/>
                    </a:solidFill>
                  </a:tcPr>
                </a:tc>
                <a:extLst>
                  <a:ext uri="{0D108BD9-81ED-4DB2-BD59-A6C34878D82A}">
                    <a16:rowId xmlns:a16="http://schemas.microsoft.com/office/drawing/2014/main" val="2499103102"/>
                  </a:ext>
                </a:extLst>
              </a:tr>
              <a:tr h="1494456">
                <a:tc>
                  <a:txBody>
                    <a:bodyPr/>
                    <a:lstStyle/>
                    <a:p>
                      <a:pPr lvl="0" algn="l" rtl="0">
                        <a:lnSpc>
                          <a:spcPct val="110000"/>
                        </a:lnSpc>
                        <a:spcBef>
                          <a:spcPts val="600"/>
                        </a:spcBef>
                        <a:spcAft>
                          <a:spcPts val="300"/>
                        </a:spcAft>
                      </a:pPr>
                      <a:r>
                        <a:rPr lang="en-GB" sz="1300" u="none" strike="noStrike" kern="1200">
                          <a:solidFill>
                            <a:schemeClr val="tx1"/>
                          </a:solidFill>
                          <a:effectLst/>
                          <a:latin typeface="Arial"/>
                          <a:ea typeface="+mn-ea"/>
                          <a:cs typeface="Arial"/>
                        </a:rPr>
                        <a:t>    Update of Secretariat </a:t>
                      </a:r>
                      <a:r>
                        <a:rPr lang="en-GB" sz="1300" b="1" u="none" strike="noStrike" kern="1200">
                          <a:solidFill>
                            <a:schemeClr val="bg2"/>
                          </a:solidFill>
                          <a:effectLst/>
                          <a:latin typeface="Arial"/>
                          <a:ea typeface="+mn-ea"/>
                          <a:cs typeface="Arial"/>
                        </a:rPr>
                        <a:t>operating model</a:t>
                      </a:r>
                      <a:r>
                        <a:rPr lang="en-GB" sz="1300" u="none" strike="noStrike" kern="1200">
                          <a:solidFill>
                            <a:schemeClr val="tx1"/>
                          </a:solidFill>
                          <a:effectLst/>
                          <a:latin typeface="Arial"/>
                          <a:ea typeface="+mn-ea"/>
                          <a:cs typeface="Arial"/>
                        </a:rPr>
                        <a:t>, (incl. through </a:t>
                      </a:r>
                      <a:r>
                        <a:rPr lang="en-GB" sz="1300" b="1" u="none" strike="noStrike" kern="1200">
                          <a:solidFill>
                            <a:schemeClr val="bg2"/>
                          </a:solidFill>
                          <a:effectLst/>
                          <a:latin typeface="Arial"/>
                          <a:ea typeface="+mn-ea"/>
                          <a:cs typeface="Arial"/>
                        </a:rPr>
                        <a:t>operational excellence </a:t>
                      </a:r>
                      <a:r>
                        <a:rPr lang="en-GB" sz="1300" u="none" strike="noStrike" kern="1200">
                          <a:solidFill>
                            <a:schemeClr val="tx1"/>
                          </a:solidFill>
                          <a:effectLst/>
                          <a:latin typeface="Arial"/>
                          <a:ea typeface="+mn-ea"/>
                          <a:cs typeface="Arial"/>
                        </a:rPr>
                        <a:t>agenda): </a:t>
                      </a:r>
                    </a:p>
                    <a:p>
                      <a:pPr marL="171450" marR="0" lvl="0" indent="-171450" algn="l" defTabSz="914400" rtl="0" eaLnBrk="1" latinLnBrk="0" hangingPunct="1">
                        <a:lnSpc>
                          <a:spcPct val="110000"/>
                        </a:lnSpc>
                        <a:spcBef>
                          <a:spcPts val="0"/>
                        </a:spcBef>
                        <a:spcAft>
                          <a:spcPts val="300"/>
                        </a:spcAft>
                        <a:buClr>
                          <a:schemeClr val="bg2"/>
                        </a:buClr>
                        <a:buFont typeface="Arial" panose="020B0604020202020204" pitchFamily="34" charset="0"/>
                        <a:buChar char="•"/>
                      </a:pPr>
                      <a:r>
                        <a:rPr lang="en-US" sz="1300" b="0" kern="1200">
                          <a:solidFill>
                            <a:schemeClr val="tx1"/>
                          </a:solidFill>
                          <a:effectLst/>
                          <a:latin typeface="Arial"/>
                          <a:ea typeface="+mn-ea"/>
                          <a:cs typeface="Arial"/>
                        </a:rPr>
                        <a:t>Rollout Evolve</a:t>
                      </a:r>
                    </a:p>
                    <a:p>
                      <a:pPr marL="171450" marR="0" lvl="0" indent="-171450" algn="l" defTabSz="914400" rtl="0" eaLnBrk="1" latinLnBrk="0" hangingPunct="1">
                        <a:lnSpc>
                          <a:spcPct val="110000"/>
                        </a:lnSpc>
                        <a:spcBef>
                          <a:spcPts val="0"/>
                        </a:spcBef>
                        <a:spcAft>
                          <a:spcPts val="300"/>
                        </a:spcAft>
                        <a:buClr>
                          <a:schemeClr val="bg2"/>
                        </a:buClr>
                        <a:buFont typeface="Arial" panose="020B0604020202020204" pitchFamily="34" charset="0"/>
                        <a:buChar char="•"/>
                      </a:pPr>
                      <a:r>
                        <a:rPr lang="en-US" sz="1300" b="0" kern="1200">
                          <a:solidFill>
                            <a:schemeClr val="tx1"/>
                          </a:solidFill>
                          <a:effectLst/>
                          <a:latin typeface="Arial"/>
                          <a:ea typeface="+mn-ea"/>
                          <a:cs typeface="Arial"/>
                        </a:rPr>
                        <a:t>Review business partnering in </a:t>
                      </a:r>
                      <a:r>
                        <a:rPr lang="en-US" sz="1300" b="0" kern="1200" err="1">
                          <a:solidFill>
                            <a:schemeClr val="tx1"/>
                          </a:solidFill>
                          <a:effectLst/>
                          <a:latin typeface="Arial"/>
                          <a:ea typeface="+mn-ea"/>
                          <a:cs typeface="Arial"/>
                        </a:rPr>
                        <a:t>programmes</a:t>
                      </a:r>
                      <a:r>
                        <a:rPr lang="en-US" sz="1300" b="0" kern="1200">
                          <a:solidFill>
                            <a:schemeClr val="tx1"/>
                          </a:solidFill>
                          <a:effectLst/>
                          <a:latin typeface="Arial"/>
                          <a:ea typeface="+mn-ea"/>
                          <a:cs typeface="Arial"/>
                        </a:rPr>
                        <a:t> team to foster closer collaboration and alignment to serve countries</a:t>
                      </a:r>
                    </a:p>
                    <a:p>
                      <a:pPr marL="171450" marR="0" lvl="0" indent="-171450" algn="l" defTabSz="914400" rtl="0" eaLnBrk="1" latinLnBrk="0" hangingPunct="1">
                        <a:lnSpc>
                          <a:spcPct val="110000"/>
                        </a:lnSpc>
                        <a:spcBef>
                          <a:spcPts val="0"/>
                        </a:spcBef>
                        <a:spcAft>
                          <a:spcPts val="300"/>
                        </a:spcAft>
                        <a:buClr>
                          <a:schemeClr val="bg2"/>
                        </a:buClr>
                        <a:buFont typeface="Arial" panose="020B0604020202020204" pitchFamily="34" charset="0"/>
                        <a:buChar char="•"/>
                      </a:pPr>
                      <a:r>
                        <a:rPr lang="en-GB" sz="1300" b="0" kern="1200">
                          <a:solidFill>
                            <a:schemeClr val="tx1"/>
                          </a:solidFill>
                          <a:effectLst/>
                          <a:latin typeface="Arial"/>
                          <a:ea typeface="+mn-ea"/>
                          <a:cs typeface="Arial"/>
                        </a:rPr>
                        <a:t>Continue optimise internal resource allocation</a:t>
                      </a:r>
                    </a:p>
                    <a:p>
                      <a:pPr marL="171450" marR="0" lvl="0" indent="-171450" algn="l" defTabSz="914400" rtl="0" eaLnBrk="1" latinLnBrk="0" hangingPunct="1">
                        <a:lnSpc>
                          <a:spcPct val="110000"/>
                        </a:lnSpc>
                        <a:spcBef>
                          <a:spcPts val="0"/>
                        </a:spcBef>
                        <a:spcAft>
                          <a:spcPts val="300"/>
                        </a:spcAft>
                        <a:buClr>
                          <a:schemeClr val="bg2"/>
                        </a:buClr>
                        <a:buFont typeface="Arial" panose="020B0604020202020204" pitchFamily="34" charset="0"/>
                        <a:buChar char="•"/>
                      </a:pPr>
                      <a:r>
                        <a:rPr lang="en-US" sz="1300" b="0" kern="1200">
                          <a:solidFill>
                            <a:schemeClr val="tx1"/>
                          </a:solidFill>
                          <a:effectLst/>
                          <a:latin typeface="Arial"/>
                          <a:ea typeface="+mn-ea"/>
                          <a:cs typeface="Arial"/>
                        </a:rPr>
                        <a:t>Update of vaccine &amp; </a:t>
                      </a:r>
                      <a:r>
                        <a:rPr lang="en-US" sz="1300" b="0" kern="1200" err="1">
                          <a:solidFill>
                            <a:schemeClr val="tx1"/>
                          </a:solidFill>
                          <a:effectLst/>
                          <a:latin typeface="Arial"/>
                          <a:ea typeface="+mn-ea"/>
                          <a:cs typeface="Arial"/>
                        </a:rPr>
                        <a:t>programme</a:t>
                      </a:r>
                      <a:r>
                        <a:rPr lang="en-US" sz="1300" b="0" kern="1200">
                          <a:solidFill>
                            <a:schemeClr val="tx1"/>
                          </a:solidFill>
                          <a:effectLst/>
                          <a:latin typeface="Arial"/>
                          <a:ea typeface="+mn-ea"/>
                          <a:cs typeface="Arial"/>
                        </a:rPr>
                        <a:t> funding guidelines</a:t>
                      </a:r>
                    </a:p>
                    <a:p>
                      <a:pPr marL="171450" marR="0" lvl="0" indent="-171450" algn="l" defTabSz="914400" rtl="0" eaLnBrk="1" latinLnBrk="0" hangingPunct="1">
                        <a:lnSpc>
                          <a:spcPct val="110000"/>
                        </a:lnSpc>
                        <a:spcBef>
                          <a:spcPts val="0"/>
                        </a:spcBef>
                        <a:spcAft>
                          <a:spcPts val="300"/>
                        </a:spcAft>
                        <a:buClr>
                          <a:schemeClr val="bg2"/>
                        </a:buClr>
                        <a:buFont typeface="Arial" panose="020B0604020202020204" pitchFamily="34" charset="0"/>
                        <a:buChar char="•"/>
                      </a:pPr>
                      <a:r>
                        <a:rPr lang="en-US" sz="1300" b="0" kern="1200">
                          <a:solidFill>
                            <a:schemeClr val="tx1"/>
                          </a:solidFill>
                          <a:effectLst/>
                          <a:latin typeface="Arial"/>
                          <a:ea typeface="+mn-ea"/>
                          <a:cs typeface="Arial"/>
                        </a:rPr>
                        <a:t>Reprogram HSS-like support in line with 6.0 objectives</a:t>
                      </a:r>
                    </a:p>
                  </a:txBody>
                  <a:tcPr marL="182880" marR="182880" marT="182880" marB="182880"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8FF"/>
                    </a:solidFill>
                  </a:tcPr>
                </a:tc>
                <a:extLst>
                  <a:ext uri="{0D108BD9-81ED-4DB2-BD59-A6C34878D82A}">
                    <a16:rowId xmlns:a16="http://schemas.microsoft.com/office/drawing/2014/main" val="2039672075"/>
                  </a:ext>
                </a:extLst>
              </a:tr>
            </a:tbl>
          </a:graphicData>
        </a:graphic>
      </p:graphicFrame>
      <p:sp>
        <p:nvSpPr>
          <p:cNvPr id="13" name="Oval 12">
            <a:extLst>
              <a:ext uri="{FF2B5EF4-FFF2-40B4-BE49-F238E27FC236}">
                <a16:creationId xmlns:a16="http://schemas.microsoft.com/office/drawing/2014/main" id="{CD38BFA3-5EB5-46C3-7A6E-8976586A7947}"/>
              </a:ext>
            </a:extLst>
          </p:cNvPr>
          <p:cNvSpPr/>
          <p:nvPr/>
        </p:nvSpPr>
        <p:spPr>
          <a:xfrm>
            <a:off x="5997383" y="2247356"/>
            <a:ext cx="304264" cy="312945"/>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4</a:t>
            </a:r>
          </a:p>
        </p:txBody>
      </p:sp>
      <p:sp>
        <p:nvSpPr>
          <p:cNvPr id="14" name="Oval 13">
            <a:extLst>
              <a:ext uri="{FF2B5EF4-FFF2-40B4-BE49-F238E27FC236}">
                <a16:creationId xmlns:a16="http://schemas.microsoft.com/office/drawing/2014/main" id="{B80172FE-9DF0-0F92-660B-C721E9D9A088}"/>
              </a:ext>
            </a:extLst>
          </p:cNvPr>
          <p:cNvSpPr/>
          <p:nvPr/>
        </p:nvSpPr>
        <p:spPr>
          <a:xfrm>
            <a:off x="5975349" y="3525537"/>
            <a:ext cx="334691" cy="34423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a:t>
            </a:r>
          </a:p>
        </p:txBody>
      </p:sp>
      <p:sp>
        <p:nvSpPr>
          <p:cNvPr id="18" name="Shape">
            <a:extLst>
              <a:ext uri="{FF2B5EF4-FFF2-40B4-BE49-F238E27FC236}">
                <a16:creationId xmlns:a16="http://schemas.microsoft.com/office/drawing/2014/main" id="{DD5BCB96-978D-F488-D2B8-DA0D234B85D3}"/>
              </a:ext>
            </a:extLst>
          </p:cNvPr>
          <p:cNvSpPr/>
          <p:nvPr/>
        </p:nvSpPr>
        <p:spPr>
          <a:xfrm>
            <a:off x="664760" y="1053199"/>
            <a:ext cx="3191144" cy="420508"/>
          </a:xfrm>
          <a:prstGeom prst="homePlate">
            <a:avLst>
              <a:gd name="adj" fmla="val 20233"/>
            </a:avLst>
          </a:prstGeom>
          <a:solidFill>
            <a:schemeClr val="accent2"/>
          </a:solidFill>
          <a:ln w="12700">
            <a:miter lim="400000"/>
          </a:ln>
        </p:spPr>
        <p:txBody>
          <a:bodyPr lIns="91440"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sz="3000">
                <a:solidFill>
                  <a:srgbClr val="FFFFFF"/>
                </a:solidFill>
              </a:defRPr>
            </a:pPr>
            <a:r>
              <a:rPr lang="en-GB" sz="1300" b="1">
                <a:latin typeface="Arial" panose="020B0604020202020204" pitchFamily="34" charset="0"/>
                <a:cs typeface="Arial" panose="020B0604020202020204" pitchFamily="34" charset="0"/>
              </a:rPr>
              <a:t>Strategy / design finalization</a:t>
            </a:r>
          </a:p>
        </p:txBody>
      </p:sp>
      <p:sp>
        <p:nvSpPr>
          <p:cNvPr id="20" name="Shape">
            <a:extLst>
              <a:ext uri="{FF2B5EF4-FFF2-40B4-BE49-F238E27FC236}">
                <a16:creationId xmlns:a16="http://schemas.microsoft.com/office/drawing/2014/main" id="{E0A3B73B-77E6-1251-8FDC-B36FE781E23C}"/>
              </a:ext>
            </a:extLst>
          </p:cNvPr>
          <p:cNvSpPr/>
          <p:nvPr/>
        </p:nvSpPr>
        <p:spPr>
          <a:xfrm>
            <a:off x="3143786" y="1361496"/>
            <a:ext cx="3474720" cy="420508"/>
          </a:xfrm>
          <a:prstGeom prst="homePlate">
            <a:avLst>
              <a:gd name="adj" fmla="val 19963"/>
            </a:avLst>
          </a:prstGeom>
          <a:solidFill>
            <a:schemeClr val="accent5"/>
          </a:solidFill>
          <a:ln w="12700">
            <a:miter lim="400000"/>
          </a:ln>
        </p:spPr>
        <p:txBody>
          <a:bodyPr lIns="91440"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r>
              <a:rPr lang="en-GB" sz="1300" b="1">
                <a:latin typeface="Arial" panose="020B0604020202020204" pitchFamily="34" charset="0"/>
                <a:cs typeface="Arial" panose="020B0604020202020204" pitchFamily="34" charset="0"/>
              </a:rPr>
              <a:t>Policy</a:t>
            </a:r>
          </a:p>
        </p:txBody>
      </p:sp>
      <p:sp>
        <p:nvSpPr>
          <p:cNvPr id="21" name="Shape">
            <a:extLst>
              <a:ext uri="{FF2B5EF4-FFF2-40B4-BE49-F238E27FC236}">
                <a16:creationId xmlns:a16="http://schemas.microsoft.com/office/drawing/2014/main" id="{5470D849-3B1A-A3BF-E541-843C436FB378}"/>
              </a:ext>
            </a:extLst>
          </p:cNvPr>
          <p:cNvSpPr/>
          <p:nvPr/>
        </p:nvSpPr>
        <p:spPr>
          <a:xfrm>
            <a:off x="6007681" y="1642439"/>
            <a:ext cx="5668382" cy="420508"/>
          </a:xfrm>
          <a:prstGeom prst="homePlate">
            <a:avLst>
              <a:gd name="adj" fmla="val 22894"/>
            </a:avLst>
          </a:prstGeom>
          <a:solidFill>
            <a:schemeClr val="bg2"/>
          </a:solidFill>
          <a:ln w="12700">
            <a:miter lim="400000"/>
          </a:ln>
        </p:spPr>
        <p:txBody>
          <a:bodyPr lIns="91440"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sz="3000">
                <a:solidFill>
                  <a:srgbClr val="FFFFFF"/>
                </a:solidFill>
              </a:defRPr>
            </a:pPr>
            <a:r>
              <a:rPr lang="en-GB" sz="1300" b="1">
                <a:latin typeface="Arial" panose="020B0604020202020204" pitchFamily="34" charset="0"/>
                <a:cs typeface="Arial" panose="020B0604020202020204" pitchFamily="34" charset="0"/>
              </a:rPr>
              <a:t>Implementation</a:t>
            </a:r>
          </a:p>
        </p:txBody>
      </p:sp>
      <p:sp>
        <p:nvSpPr>
          <p:cNvPr id="2" name="Rectangle 1">
            <a:extLst>
              <a:ext uri="{FF2B5EF4-FFF2-40B4-BE49-F238E27FC236}">
                <a16:creationId xmlns:a16="http://schemas.microsoft.com/office/drawing/2014/main" id="{4D356BCF-C39B-1AF4-4ECA-B1EAF0951DF0}"/>
              </a:ext>
            </a:extLst>
          </p:cNvPr>
          <p:cNvSpPr/>
          <p:nvPr/>
        </p:nvSpPr>
        <p:spPr>
          <a:xfrm>
            <a:off x="5925766" y="1599126"/>
            <a:ext cx="5821060" cy="1840149"/>
          </a:xfrm>
          <a:prstGeom prst="rect">
            <a:avLst/>
          </a:prstGeom>
          <a:noFill/>
          <a:ln w="28575">
            <a:solidFill>
              <a:srgbClr val="CC00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with Corners Rounded 2">
            <a:extLst>
              <a:ext uri="{FF2B5EF4-FFF2-40B4-BE49-F238E27FC236}">
                <a16:creationId xmlns:a16="http://schemas.microsoft.com/office/drawing/2014/main" id="{6567A909-744D-1E2C-63F7-1A352D80A1C7}"/>
              </a:ext>
            </a:extLst>
          </p:cNvPr>
          <p:cNvSpPr>
            <a:spLocks noChangeAspect="1"/>
          </p:cNvSpPr>
          <p:nvPr/>
        </p:nvSpPr>
        <p:spPr>
          <a:xfrm>
            <a:off x="9526620" y="932382"/>
            <a:ext cx="1750137" cy="420509"/>
          </a:xfrm>
          <a:prstGeom prst="wedgeRoundRectCallout">
            <a:avLst>
              <a:gd name="adj1" fmla="val -20351"/>
              <a:gd name="adj2" fmla="val 100017"/>
              <a:gd name="adj3" fmla="val 16667"/>
            </a:avLst>
          </a:prstGeom>
          <a:solidFill>
            <a:schemeClr val="bg1"/>
          </a:solidFill>
          <a:ln w="127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lIns="72000" tIns="91440" rIns="0" bIns="91440" rtlCol="0" anchor="ctr"/>
          <a:lstStyle/>
          <a:p>
            <a:pPr marR="0" lvl="0" algn="l" defTabSz="914400" eaLnBrk="1" fontAlgn="auto" latinLnBrk="0" hangingPunct="1">
              <a:lnSpc>
                <a:spcPct val="100000"/>
              </a:lnSpc>
              <a:spcBef>
                <a:spcPts val="0"/>
              </a:spcBef>
              <a:spcAft>
                <a:spcPts val="300"/>
              </a:spcAft>
              <a:buClr>
                <a:srgbClr val="3E9B6E"/>
              </a:buClr>
              <a:buSzTx/>
              <a:tabLst/>
              <a:defRPr/>
            </a:pPr>
            <a:r>
              <a:rPr kumimoji="0" lang="en-GB" sz="1000" b="1" i="0" u="none" strike="noStrike" kern="1200" cap="none" spc="0" normalizeH="0" baseline="0" noProof="0">
                <a:ln>
                  <a:noFill/>
                </a:ln>
                <a:solidFill>
                  <a:schemeClr val="tx2">
                    <a:lumMod val="50000"/>
                  </a:schemeClr>
                </a:solidFill>
                <a:effectLst/>
                <a:uLnTx/>
                <a:uFillTx/>
                <a:latin typeface="Arial" panose="020B0604020202020204" pitchFamily="34" charset="0"/>
                <a:ea typeface="+mn-ea"/>
                <a:cs typeface="Arial" panose="020B0604020202020204" pitchFamily="34" charset="0"/>
              </a:rPr>
              <a:t>Focus of our consultations and redesign</a:t>
            </a:r>
            <a:endParaRPr lang="en-GB" sz="1000" b="1">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50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9AF79-FA7E-8B0D-70BD-447665160B9F}"/>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91B3870A-1CB3-860E-967D-EC3E6D5A0D3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9" name="think-cell data - do not delete" hidden="1">
                        <a:extLst>
                          <a:ext uri="{FF2B5EF4-FFF2-40B4-BE49-F238E27FC236}">
                            <a16:creationId xmlns:a16="http://schemas.microsoft.com/office/drawing/2014/main" id="{91B3870A-1CB3-860E-967D-EC3E6D5A0D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7" name="Table 26">
            <a:extLst>
              <a:ext uri="{FF2B5EF4-FFF2-40B4-BE49-F238E27FC236}">
                <a16:creationId xmlns:a16="http://schemas.microsoft.com/office/drawing/2014/main" id="{DB1858ED-873C-BDF4-79D2-FB355602264D}"/>
              </a:ext>
            </a:extLst>
          </p:cNvPr>
          <p:cNvGraphicFramePr>
            <a:graphicFrameLocks noGrp="1"/>
          </p:cNvGraphicFramePr>
          <p:nvPr/>
        </p:nvGraphicFramePr>
        <p:xfrm>
          <a:off x="515937" y="1106138"/>
          <a:ext cx="11460473" cy="52363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202784974"/>
                    </a:ext>
                  </a:extLst>
                </a:gridCol>
                <a:gridCol w="5253159">
                  <a:extLst>
                    <a:ext uri="{9D8B030D-6E8A-4147-A177-3AD203B41FA5}">
                      <a16:colId xmlns:a16="http://schemas.microsoft.com/office/drawing/2014/main" val="1363433903"/>
                    </a:ext>
                  </a:extLst>
                </a:gridCol>
                <a:gridCol w="2932572">
                  <a:extLst>
                    <a:ext uri="{9D8B030D-6E8A-4147-A177-3AD203B41FA5}">
                      <a16:colId xmlns:a16="http://schemas.microsoft.com/office/drawing/2014/main" val="4072430892"/>
                    </a:ext>
                  </a:extLst>
                </a:gridCol>
                <a:gridCol w="1903142">
                  <a:extLst>
                    <a:ext uri="{9D8B030D-6E8A-4147-A177-3AD203B41FA5}">
                      <a16:colId xmlns:a16="http://schemas.microsoft.com/office/drawing/2014/main" val="1045640487"/>
                    </a:ext>
                  </a:extLst>
                </a:gridCol>
              </a:tblGrid>
              <a:tr h="0">
                <a:tc gridSpan="4">
                  <a:txBody>
                    <a:bodyPr/>
                    <a:lstStyle/>
                    <a:p>
                      <a:pPr lvl="1" algn="l" rtl="0"/>
                      <a:r>
                        <a:rPr lang="en-GB" sz="1600" b="1">
                          <a:solidFill>
                            <a:schemeClr val="bg2"/>
                          </a:solidFill>
                          <a:effectLst/>
                          <a:latin typeface="Arial"/>
                          <a:ea typeface="Aptos" panose="020B0004020202020204" pitchFamily="34" charset="0"/>
                          <a:cs typeface="Arial"/>
                        </a:rPr>
                        <a:t>Evolution of the Alliance and partnership model</a:t>
                      </a:r>
                      <a:endParaRPr lang="en-GB" sz="1600" b="1">
                        <a:solidFill>
                          <a:schemeClr val="bg2"/>
                        </a:solidFill>
                        <a:latin typeface="Arial"/>
                        <a:cs typeface="Arial"/>
                      </a:endParaRPr>
                    </a:p>
                  </a:txBody>
                  <a:tcPr anchor="ctr">
                    <a:lnL w="12700" cmpd="sng">
                      <a:noFill/>
                    </a:lnL>
                    <a:lnR w="12700" cmpd="sng">
                      <a:noFill/>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8FF"/>
                    </a:solidFill>
                  </a:tcPr>
                </a:tc>
                <a:tc hMerge="1">
                  <a:txBody>
                    <a:bodyPr/>
                    <a:lstStyle/>
                    <a:p>
                      <a:endParaRPr lang="en-GB"/>
                    </a:p>
                  </a:txBody>
                  <a:tcPr/>
                </a:tc>
                <a:tc hMerge="1">
                  <a:txBody>
                    <a:bodyPr/>
                    <a:lstStyle/>
                    <a:p>
                      <a:pPr marL="0" marR="0" algn="ctr">
                        <a:spcBef>
                          <a:spcPts val="0"/>
                        </a:spcBef>
                        <a:spcAft>
                          <a:spcPts val="0"/>
                        </a:spcAft>
                      </a:pPr>
                      <a:endParaRPr lang="en-GB" sz="1600">
                        <a:solidFill>
                          <a:schemeClr val="tx2"/>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GB" sz="1600">
                        <a:solidFill>
                          <a:schemeClr val="tx2"/>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762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215333"/>
                  </a:ext>
                </a:extLst>
              </a:tr>
              <a:tr h="0">
                <a:tc>
                  <a:txBody>
                    <a:bodyPr/>
                    <a:lstStyle/>
                    <a:p>
                      <a:pPr algn="l" rtl="0"/>
                      <a:r>
                        <a:rPr lang="en-GB" sz="1400" b="1">
                          <a:solidFill>
                            <a:schemeClr val="tx2"/>
                          </a:solidFill>
                          <a:latin typeface="Arial"/>
                          <a:cs typeface="Arial"/>
                        </a:rPr>
                        <a:t>Deliverable</a:t>
                      </a:r>
                    </a:p>
                  </a:txBody>
                  <a:tcPr marB="91440" anchor="b">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en-GB" sz="1400" b="1">
                          <a:solidFill>
                            <a:schemeClr val="tx2"/>
                          </a:solidFill>
                          <a:latin typeface="Arial"/>
                          <a:cs typeface="Arial"/>
                        </a:rPr>
                        <a:t>Objectives &amp; key components</a:t>
                      </a:r>
                    </a:p>
                  </a:txBody>
                  <a:tcPr marB="9144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en-GB" sz="1400" b="1">
                          <a:solidFill>
                            <a:schemeClr val="tx2"/>
                          </a:solidFill>
                          <a:latin typeface="Arial"/>
                          <a:cs typeface="Arial"/>
                        </a:rPr>
                        <a:t>Milestones</a:t>
                      </a:r>
                    </a:p>
                  </a:txBody>
                  <a:tcPr marB="9144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0">
                        <a:spcBef>
                          <a:spcPts val="0"/>
                        </a:spcBef>
                        <a:spcAft>
                          <a:spcPts val="0"/>
                        </a:spcAft>
                      </a:pPr>
                      <a:r>
                        <a:rPr lang="en-GB" sz="1400" b="1">
                          <a:solidFill>
                            <a:schemeClr val="bg2"/>
                          </a:solidFill>
                          <a:effectLst/>
                          <a:latin typeface="Arial" panose="020B0604020202020204" pitchFamily="34" charset="0"/>
                          <a:ea typeface="Aptos" panose="020B0004020202020204" pitchFamily="34" charset="0"/>
                          <a:cs typeface="Arial" panose="020B0604020202020204" pitchFamily="34" charset="0"/>
                        </a:rPr>
                        <a:t>Lead</a:t>
                      </a:r>
                      <a:r>
                        <a:rPr lang="en-GB" sz="1400" b="1">
                          <a:solidFill>
                            <a:schemeClr val="tx2"/>
                          </a:solidFill>
                          <a:effectLst/>
                          <a:latin typeface="Arial" panose="020B0604020202020204" pitchFamily="34" charset="0"/>
                          <a:ea typeface="Aptos" panose="020B0004020202020204" pitchFamily="34" charset="0"/>
                          <a:cs typeface="Arial" panose="020B0604020202020204" pitchFamily="34" charset="0"/>
                        </a:rPr>
                        <a:t> </a:t>
                      </a:r>
                      <a:r>
                        <a:rPr lang="en-GB" sz="1400" b="0">
                          <a:solidFill>
                            <a:schemeClr val="tx1"/>
                          </a:solidFill>
                          <a:effectLst/>
                          <a:latin typeface="Arial" panose="020B0604020202020204" pitchFamily="34" charset="0"/>
                          <a:ea typeface="Aptos" panose="020B0004020202020204" pitchFamily="34" charset="0"/>
                          <a:cs typeface="Arial" panose="020B0604020202020204" pitchFamily="34" charset="0"/>
                        </a:rPr>
                        <a:t>or WG</a:t>
                      </a:r>
                      <a:endParaRPr lang="en-GB" sz="1400" b="0" i="1">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91440" anchor="b">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556291"/>
                  </a:ext>
                </a:extLst>
              </a:tr>
              <a:tr h="33617">
                <a:tc>
                  <a:txBody>
                    <a:bodyPr/>
                    <a:lstStyle/>
                    <a:p>
                      <a:pPr marL="0" marR="0" algn="l" rtl="0">
                        <a:spcBef>
                          <a:spcPts val="0"/>
                        </a:spcBef>
                        <a:spcAft>
                          <a:spcPts val="0"/>
                        </a:spcAft>
                      </a:pPr>
                      <a:endParaRPr lang="en-GB" sz="100" b="1">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mpd="sng">
                      <a:noFill/>
                    </a:lnL>
                    <a:lnR w="7620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rtl="0">
                        <a:spcBef>
                          <a:spcPts val="0"/>
                        </a:spcBef>
                        <a:spcAft>
                          <a:spcPts val="0"/>
                        </a:spcAft>
                      </a:pPr>
                      <a:endParaRPr lang="en-GB" sz="100" b="1">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a:spcBef>
                          <a:spcPts val="0"/>
                        </a:spcBef>
                        <a:spcAft>
                          <a:spcPts val="0"/>
                        </a:spcAft>
                        <a:buFont typeface="Arial" panose="020B0604020202020204" pitchFamily="34" charset="0"/>
                        <a:buNone/>
                      </a:pPr>
                      <a:endParaRPr lang="en-GB" sz="100">
                        <a:effectLst/>
                        <a:latin typeface="Arial" panose="020B0604020202020204" pitchFamily="34" charset="0"/>
                        <a:ea typeface="Aptos" panose="020B0004020202020204" pitchFamily="34" charset="0"/>
                        <a:cs typeface="Arial" panose="020B0604020202020204" pitchFamily="34" charset="0"/>
                      </a:endParaRPr>
                    </a:p>
                  </a:txBody>
                  <a:tcPr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rtl="0">
                        <a:spcBef>
                          <a:spcPts val="0"/>
                        </a:spcBef>
                        <a:spcAft>
                          <a:spcPts val="0"/>
                        </a:spcAft>
                      </a:pPr>
                      <a:endParaRPr lang="en-GB" sz="100">
                        <a:effectLst/>
                        <a:latin typeface="Arial" panose="020B0604020202020204" pitchFamily="34" charset="0"/>
                        <a:ea typeface="Aptos" panose="020B0004020202020204" pitchFamily="34" charset="0"/>
                        <a:cs typeface="Arial" panose="020B0604020202020204" pitchFamily="34" charset="0"/>
                      </a:endParaRPr>
                    </a:p>
                  </a:txBody>
                  <a:tcPr marT="0" marB="0">
                    <a:lnL w="76200" cap="flat" cmpd="sng" algn="ctr">
                      <a:solidFill>
                        <a:schemeClr val="bg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1667536"/>
                  </a:ext>
                </a:extLst>
              </a:tr>
              <a:tr h="0">
                <a:tc>
                  <a:txBody>
                    <a:bodyPr/>
                    <a:lstStyle/>
                    <a:p>
                      <a:pPr marL="0" marR="0" indent="0" algn="l" rtl="0">
                        <a:lnSpc>
                          <a:spcPct val="110000"/>
                        </a:lnSpc>
                        <a:spcBef>
                          <a:spcPts val="0"/>
                        </a:spcBef>
                        <a:spcAft>
                          <a:spcPts val="300"/>
                        </a:spcAft>
                        <a:buClr>
                          <a:schemeClr val="bg2"/>
                        </a:buClr>
                        <a:buFont typeface="Arial" panose="020B0604020202020204" pitchFamily="34" charset="0"/>
                        <a:buNone/>
                      </a:pPr>
                      <a:r>
                        <a:rPr lang="en-GB" sz="1150" b="1">
                          <a:solidFill>
                            <a:schemeClr val="tx1"/>
                          </a:solidFill>
                          <a:effectLst/>
                          <a:latin typeface="Arial"/>
                          <a:ea typeface="Aptos" panose="020B0004020202020204" pitchFamily="34" charset="0"/>
                          <a:cs typeface="Arial"/>
                        </a:rPr>
                        <a:t>Evolution of the Gavi partnership</a:t>
                      </a:r>
                    </a:p>
                  </a:txBody>
                  <a:tcPr marB="91440">
                    <a:lnL w="12700" cmpd="sng">
                      <a:noFill/>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rtl="0" eaLnBrk="1" latinLnBrk="0" hangingPunct="1">
                        <a:lnSpc>
                          <a:spcPct val="105000"/>
                        </a:lnSpc>
                        <a:spcBef>
                          <a:spcPts val="200"/>
                        </a:spcBef>
                        <a:spcAft>
                          <a:spcPts val="200"/>
                        </a:spcAft>
                        <a:buClr>
                          <a:schemeClr val="bg2"/>
                        </a:buClr>
                        <a:buFont typeface="Arial" panose="020B0604020202020204" pitchFamily="34" charset="0"/>
                        <a:buChar char="•"/>
                      </a:pPr>
                      <a:r>
                        <a:rPr lang="en-GB" sz="1150" u="sng" kern="1200">
                          <a:solidFill>
                            <a:schemeClr val="tx1"/>
                          </a:solidFill>
                          <a:effectLst/>
                          <a:latin typeface="Arial"/>
                          <a:ea typeface="+mn-ea"/>
                          <a:cs typeface="Arial"/>
                        </a:rPr>
                        <a:t>Update partnerships model </a:t>
                      </a:r>
                      <a:r>
                        <a:rPr lang="en-GB" sz="1150" b="0" u="none" kern="1200">
                          <a:solidFill>
                            <a:schemeClr val="tx1"/>
                          </a:solidFill>
                          <a:effectLst/>
                          <a:latin typeface="Arial"/>
                          <a:ea typeface="+mn-ea"/>
                          <a:cs typeface="Arial"/>
                        </a:rPr>
                        <a:t>by reviewing country level implementation successes / challenges to identify key shifts needed in 6.0 including:</a:t>
                      </a:r>
                    </a:p>
                    <a:p>
                      <a:pPr marL="742950" marR="0" lvl="1" indent="-285750" algn="l" rtl="0" eaLnBrk="1" latinLnBrk="0" hangingPunct="1">
                        <a:lnSpc>
                          <a:spcPct val="105000"/>
                        </a:lnSpc>
                        <a:spcBef>
                          <a:spcPts val="200"/>
                        </a:spcBef>
                        <a:spcAft>
                          <a:spcPts val="200"/>
                        </a:spcAft>
                        <a:buClr>
                          <a:schemeClr val="bg2"/>
                        </a:buClr>
                        <a:buFont typeface="Arial" panose="020B0604020202020204" pitchFamily="34" charset="0"/>
                        <a:buChar char="•"/>
                      </a:pPr>
                      <a:r>
                        <a:rPr lang="en-GB" sz="1150" kern="1200">
                          <a:solidFill>
                            <a:schemeClr val="tx1"/>
                          </a:solidFill>
                          <a:effectLst/>
                          <a:latin typeface="Arial"/>
                          <a:ea typeface="+mn-ea"/>
                          <a:cs typeface="Arial"/>
                        </a:rPr>
                        <a:t>Update </a:t>
                      </a:r>
                      <a:r>
                        <a:rPr lang="en-US" sz="1150" kern="1200">
                          <a:solidFill>
                            <a:schemeClr val="tx1"/>
                          </a:solidFill>
                          <a:effectLst/>
                          <a:latin typeface="Arial"/>
                          <a:ea typeface="+mn-ea"/>
                          <a:cs typeface="Arial"/>
                        </a:rPr>
                        <a:t>Alliance Partnership structure that is reflective of current Partnership Ecosystem</a:t>
                      </a:r>
                      <a:endParaRPr lang="en-GB" sz="1150" kern="1200">
                        <a:solidFill>
                          <a:schemeClr val="tx1"/>
                        </a:solidFill>
                        <a:effectLst/>
                        <a:latin typeface="Arial"/>
                        <a:ea typeface="+mn-ea"/>
                        <a:cs typeface="Arial"/>
                      </a:endParaRPr>
                    </a:p>
                    <a:p>
                      <a:pPr marL="742950" marR="0" lvl="1" indent="-285750" algn="l" rtl="0" eaLnBrk="1" latinLnBrk="0" hangingPunct="1">
                        <a:lnSpc>
                          <a:spcPct val="105000"/>
                        </a:lnSpc>
                        <a:spcBef>
                          <a:spcPts val="200"/>
                        </a:spcBef>
                        <a:spcAft>
                          <a:spcPts val="200"/>
                        </a:spcAft>
                        <a:buClr>
                          <a:schemeClr val="bg2"/>
                        </a:buClr>
                        <a:buFont typeface="Arial" panose="020B0604020202020204" pitchFamily="34" charset="0"/>
                        <a:buChar char="•"/>
                      </a:pPr>
                      <a:r>
                        <a:rPr lang="en-GB" sz="1150" kern="1200">
                          <a:solidFill>
                            <a:schemeClr val="tx1"/>
                          </a:solidFill>
                          <a:effectLst/>
                          <a:latin typeface="Arial"/>
                          <a:ea typeface="+mn-ea"/>
                          <a:cs typeface="Arial"/>
                        </a:rPr>
                        <a:t>Develop mechanisms to support </a:t>
                      </a:r>
                      <a:r>
                        <a:rPr lang="en-GB" sz="1150" u="sng" kern="1200">
                          <a:solidFill>
                            <a:schemeClr val="tx1"/>
                          </a:solidFill>
                          <a:effectLst/>
                          <a:latin typeface="Arial"/>
                          <a:ea typeface="+mn-ea"/>
                          <a:cs typeface="Arial"/>
                        </a:rPr>
                        <a:t>new regional partnerships </a:t>
                      </a:r>
                      <a:r>
                        <a:rPr lang="en-GB" sz="1150" kern="1200">
                          <a:solidFill>
                            <a:schemeClr val="tx1"/>
                          </a:solidFill>
                          <a:effectLst/>
                          <a:latin typeface="Arial"/>
                          <a:ea typeface="+mn-ea"/>
                          <a:cs typeface="Arial"/>
                        </a:rPr>
                        <a:t>e.g., ACDC/AU and continue localisation agenda</a:t>
                      </a:r>
                    </a:p>
                    <a:p>
                      <a:pPr marL="742950" marR="0" lvl="1" indent="-285750" algn="l" defTabSz="914400" rtl="0" eaLnBrk="1" latinLnBrk="0" hangingPunct="1">
                        <a:lnSpc>
                          <a:spcPct val="105000"/>
                        </a:lnSpc>
                        <a:spcBef>
                          <a:spcPts val="200"/>
                        </a:spcBef>
                        <a:spcAft>
                          <a:spcPts val="200"/>
                        </a:spcAft>
                        <a:buClr>
                          <a:schemeClr val="bg2"/>
                        </a:buClr>
                        <a:buFont typeface="Arial" panose="020B0604020202020204" pitchFamily="34" charset="0"/>
                        <a:buChar char="•"/>
                      </a:pPr>
                      <a:r>
                        <a:rPr lang="en-GB" sz="1150" kern="1200">
                          <a:solidFill>
                            <a:schemeClr val="tx1"/>
                          </a:solidFill>
                          <a:effectLst/>
                          <a:latin typeface="Arial"/>
                          <a:ea typeface="+mn-ea"/>
                          <a:cs typeface="Arial"/>
                        </a:rPr>
                        <a:t>Consolidate and accelerate </a:t>
                      </a:r>
                      <a:r>
                        <a:rPr lang="en-GB" sz="1150" u="sng" kern="1200">
                          <a:solidFill>
                            <a:schemeClr val="tx1"/>
                          </a:solidFill>
                          <a:effectLst/>
                          <a:latin typeface="Arial"/>
                          <a:ea typeface="+mn-ea"/>
                          <a:cs typeface="Arial"/>
                        </a:rPr>
                        <a:t>CSO engagements </a:t>
                      </a:r>
                      <a:r>
                        <a:rPr lang="en-GB" sz="1150" kern="1200">
                          <a:solidFill>
                            <a:schemeClr val="tx1"/>
                          </a:solidFill>
                          <a:effectLst/>
                          <a:latin typeface="Arial"/>
                          <a:ea typeface="+mn-ea"/>
                          <a:cs typeface="Arial"/>
                        </a:rPr>
                        <a:t>(leveraging ongoing work of CSCE SI)* and faith based organisations</a:t>
                      </a:r>
                    </a:p>
                    <a:p>
                      <a:pPr marL="285750" marR="0" indent="-285750" algn="l" rtl="0" eaLnBrk="1" latinLnBrk="0" hangingPunct="1">
                        <a:lnSpc>
                          <a:spcPct val="105000"/>
                        </a:lnSpc>
                        <a:spcBef>
                          <a:spcPts val="200"/>
                        </a:spcBef>
                        <a:spcAft>
                          <a:spcPts val="200"/>
                        </a:spcAft>
                        <a:buClr>
                          <a:schemeClr val="bg2"/>
                        </a:buClr>
                        <a:buFont typeface="Arial" panose="020B0604020202020204" pitchFamily="34" charset="0"/>
                        <a:buChar char="•"/>
                      </a:pPr>
                      <a:r>
                        <a:rPr lang="en-GB" sz="1150" u="sng" kern="1200">
                          <a:solidFill>
                            <a:schemeClr val="tx1"/>
                          </a:solidFill>
                          <a:effectLst/>
                          <a:latin typeface="Arial"/>
                          <a:ea typeface="+mn-ea"/>
                          <a:cs typeface="Arial"/>
                        </a:rPr>
                        <a:t>Redesign PEF </a:t>
                      </a:r>
                      <a:r>
                        <a:rPr lang="en-GB" sz="1150" kern="1200">
                          <a:solidFill>
                            <a:schemeClr val="tx1"/>
                          </a:solidFill>
                          <a:effectLst/>
                          <a:latin typeface="Arial"/>
                          <a:ea typeface="+mn-ea"/>
                          <a:cs typeface="Arial"/>
                        </a:rPr>
                        <a:t>focusing on revised partnership principles, updated scope of work as per 6.0 priorities </a:t>
                      </a:r>
                      <a:r>
                        <a:rPr lang="en-GB" sz="1150" u="sng" kern="1200">
                          <a:solidFill>
                            <a:schemeClr val="tx1"/>
                          </a:solidFill>
                          <a:effectLst/>
                          <a:latin typeface="Arial"/>
                          <a:ea typeface="+mn-ea"/>
                          <a:cs typeface="Arial"/>
                        </a:rPr>
                        <a:t>and allocate funding </a:t>
                      </a:r>
                      <a:r>
                        <a:rPr lang="en-GB" sz="1150" kern="1200">
                          <a:solidFill>
                            <a:schemeClr val="tx1"/>
                          </a:solidFill>
                          <a:effectLst/>
                          <a:latin typeface="Arial"/>
                          <a:ea typeface="+mn-ea"/>
                          <a:cs typeface="Arial"/>
                        </a:rPr>
                        <a:t>for country, regional and global partners, refresh accountability/performance mechanisms</a:t>
                      </a:r>
                    </a:p>
                    <a:p>
                      <a:pPr marL="285750" marR="0" indent="-285750" algn="l" rtl="0" eaLnBrk="1" latinLnBrk="0" hangingPunct="1">
                        <a:lnSpc>
                          <a:spcPct val="105000"/>
                        </a:lnSpc>
                        <a:spcBef>
                          <a:spcPts val="200"/>
                        </a:spcBef>
                        <a:spcAft>
                          <a:spcPts val="200"/>
                        </a:spcAft>
                        <a:buClr>
                          <a:schemeClr val="bg2"/>
                        </a:buClr>
                        <a:buFont typeface="Arial" panose="020B0604020202020204" pitchFamily="34" charset="0"/>
                        <a:buChar char="•"/>
                      </a:pPr>
                      <a:r>
                        <a:rPr lang="en-GB" sz="1150" kern="1200">
                          <a:solidFill>
                            <a:schemeClr val="tx1"/>
                          </a:solidFill>
                          <a:effectLst/>
                          <a:latin typeface="Arial"/>
                          <a:ea typeface="+mn-ea"/>
                          <a:cs typeface="Arial"/>
                        </a:rPr>
                        <a:t>Standardise and </a:t>
                      </a:r>
                      <a:r>
                        <a:rPr lang="en-GB" sz="1150" u="sng" kern="1200">
                          <a:solidFill>
                            <a:schemeClr val="tx1"/>
                          </a:solidFill>
                          <a:effectLst/>
                          <a:latin typeface="Arial"/>
                          <a:ea typeface="+mn-ea"/>
                          <a:cs typeface="Arial"/>
                        </a:rPr>
                        <a:t>simplify grants processes</a:t>
                      </a:r>
                      <a:r>
                        <a:rPr lang="en-GB" sz="1150" kern="1200">
                          <a:solidFill>
                            <a:schemeClr val="tx1"/>
                          </a:solidFill>
                          <a:effectLst/>
                          <a:latin typeface="Arial"/>
                          <a:ea typeface="+mn-ea"/>
                          <a:cs typeface="Arial"/>
                        </a:rPr>
                        <a:t> for partners – application, contracting, disbursements and reporting – </a:t>
                      </a:r>
                      <a:r>
                        <a:rPr lang="en-GB" sz="1150" b="1" i="1" kern="1200">
                          <a:solidFill>
                            <a:schemeClr val="tx1"/>
                          </a:solidFill>
                          <a:effectLst/>
                          <a:latin typeface="Arial"/>
                          <a:ea typeface="+mn-ea"/>
                          <a:cs typeface="Arial"/>
                        </a:rPr>
                        <a:t>EVOLVE rollout</a:t>
                      </a:r>
                    </a:p>
                  </a:txBody>
                  <a:tcPr marR="0" marB="9144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37160" marR="0" lvl="0" indent="-137160" algn="l" defTabSz="914400" rtl="0" eaLnBrk="1" fontAlgn="auto" latinLnBrk="0" hangingPunct="1">
                        <a:lnSpc>
                          <a:spcPct val="105000"/>
                        </a:lnSpc>
                        <a:spcBef>
                          <a:spcPts val="200"/>
                        </a:spcBef>
                        <a:spcAft>
                          <a:spcPts val="200"/>
                        </a:spcAft>
                        <a:buClr>
                          <a:schemeClr val="bg2"/>
                        </a:buClr>
                        <a:buSzTx/>
                        <a:buFont typeface="Arial" panose="020B0604020202020204" pitchFamily="34" charset="0"/>
                        <a:buChar char="•"/>
                        <a:tabLst/>
                        <a:defRPr/>
                      </a:pPr>
                      <a:r>
                        <a:rPr lang="en-GB" sz="1150" kern="1200">
                          <a:solidFill>
                            <a:schemeClr val="bg2"/>
                          </a:solidFill>
                          <a:effectLst/>
                          <a:latin typeface="Arial"/>
                          <a:ea typeface="+mn-ea"/>
                          <a:cs typeface="Arial"/>
                        </a:rPr>
                        <a:t>June 2024</a:t>
                      </a:r>
                      <a:r>
                        <a:rPr lang="en-GB" sz="1150" kern="1200">
                          <a:solidFill>
                            <a:schemeClr val="tx1"/>
                          </a:solidFill>
                          <a:effectLst/>
                          <a:latin typeface="Arial"/>
                          <a:ea typeface="+mn-ea"/>
                          <a:cs typeface="Arial"/>
                        </a:rPr>
                        <a:t>: initial discussions on PEF structure – e.g., consolidation of PEF TCA (TBC); Foundational TCA, engagement of CSOs</a:t>
                      </a:r>
                    </a:p>
                    <a:p>
                      <a:pPr marL="137160" marR="0" indent="-137160" algn="l" defTabSz="914400" rtl="0" eaLnBrk="1" latinLnBrk="0" hangingPunct="1">
                        <a:lnSpc>
                          <a:spcPct val="105000"/>
                        </a:lnSpc>
                        <a:spcBef>
                          <a:spcPts val="200"/>
                        </a:spcBef>
                        <a:spcAft>
                          <a:spcPts val="200"/>
                        </a:spcAft>
                        <a:buClr>
                          <a:schemeClr val="bg2"/>
                        </a:buClr>
                        <a:buFont typeface="Arial" panose="020B0604020202020204" pitchFamily="34" charset="0"/>
                        <a:buChar char="•"/>
                      </a:pPr>
                      <a:r>
                        <a:rPr lang="en-GB" sz="1150" kern="1200">
                          <a:solidFill>
                            <a:schemeClr val="bg2"/>
                          </a:solidFill>
                          <a:effectLst/>
                          <a:latin typeface="Arial"/>
                          <a:ea typeface="Aptos" panose="020B0004020202020204" pitchFamily="34" charset="0"/>
                          <a:cs typeface="Arial"/>
                        </a:rPr>
                        <a:t>H2 2025</a:t>
                      </a:r>
                      <a:r>
                        <a:rPr lang="en-GB" sz="1150" kern="1200">
                          <a:solidFill>
                            <a:schemeClr val="tx1"/>
                          </a:solidFill>
                          <a:effectLst/>
                          <a:latin typeface="Arial"/>
                          <a:ea typeface="Aptos" panose="020B0004020202020204" pitchFamily="34" charset="0"/>
                          <a:cs typeface="Arial"/>
                        </a:rPr>
                        <a:t>: Share with PPC as part of update on 6.0 operationalisation</a:t>
                      </a:r>
                    </a:p>
                  </a:txBody>
                  <a:tcPr marB="9144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37160" lvl="0" indent="-137160" algn="l" rtl="0">
                        <a:lnSpc>
                          <a:spcPct val="105000"/>
                        </a:lnSpc>
                        <a:spcBef>
                          <a:spcPts val="200"/>
                        </a:spcBef>
                        <a:spcAft>
                          <a:spcPts val="200"/>
                        </a:spcAft>
                        <a:buClr>
                          <a:schemeClr val="bg2"/>
                        </a:buClr>
                        <a:buFont typeface="Arial" panose="020B0604020202020204" pitchFamily="34" charset="0"/>
                        <a:buChar char="•"/>
                      </a:pPr>
                      <a:r>
                        <a:rPr lang="en-GB" sz="1150" b="1" kern="1200">
                          <a:solidFill>
                            <a:schemeClr val="bg2"/>
                          </a:solidFill>
                          <a:effectLst/>
                          <a:latin typeface="Arial"/>
                          <a:ea typeface="+mn-ea"/>
                          <a:cs typeface="Arial"/>
                        </a:rPr>
                        <a:t>PST </a:t>
                      </a:r>
                      <a:r>
                        <a:rPr lang="en-GB" sz="1150" b="0" kern="1200">
                          <a:solidFill>
                            <a:schemeClr val="tx1"/>
                          </a:solidFill>
                          <a:effectLst/>
                          <a:latin typeface="Arial"/>
                          <a:ea typeface="+mn-ea"/>
                          <a:cs typeface="Arial"/>
                        </a:rPr>
                        <a:t>(PEF, CSO team leading), </a:t>
                      </a:r>
                      <a:r>
                        <a:rPr lang="en-GB" sz="1150" b="1" kern="1200">
                          <a:solidFill>
                            <a:schemeClr val="bg2"/>
                          </a:solidFill>
                          <a:effectLst/>
                          <a:latin typeface="Arial"/>
                          <a:ea typeface="+mn-ea"/>
                          <a:cs typeface="Arial"/>
                        </a:rPr>
                        <a:t>Strategy</a:t>
                      </a:r>
                      <a:r>
                        <a:rPr lang="en-GB" sz="1150" b="0" kern="1200">
                          <a:solidFill>
                            <a:schemeClr val="tx1"/>
                          </a:solidFill>
                          <a:effectLst/>
                          <a:latin typeface="Arial"/>
                          <a:ea typeface="+mn-ea"/>
                          <a:cs typeface="Arial"/>
                        </a:rPr>
                        <a:t> (tbc if co-leading)</a:t>
                      </a:r>
                    </a:p>
                    <a:p>
                      <a:pPr marL="137160" lvl="0" indent="-137160" algn="l" rtl="0">
                        <a:lnSpc>
                          <a:spcPct val="105000"/>
                        </a:lnSpc>
                        <a:spcBef>
                          <a:spcPts val="200"/>
                        </a:spcBef>
                        <a:spcAft>
                          <a:spcPts val="200"/>
                        </a:spcAft>
                        <a:buClr>
                          <a:schemeClr val="bg2"/>
                        </a:buClr>
                        <a:buFont typeface="Arial" panose="020B0604020202020204" pitchFamily="34" charset="0"/>
                        <a:buChar char="•"/>
                      </a:pPr>
                      <a:r>
                        <a:rPr lang="en-GB" sz="1150" b="0" kern="1200">
                          <a:solidFill>
                            <a:schemeClr val="tx1"/>
                          </a:solidFill>
                          <a:effectLst/>
                          <a:latin typeface="Arial"/>
                          <a:ea typeface="+mn-ea"/>
                          <a:cs typeface="Arial"/>
                        </a:rPr>
                        <a:t>PPE, HSIS, IF&amp;S, VP, CP F&amp;C, FD&amp;R, Programme Finance, MEL</a:t>
                      </a:r>
                    </a:p>
                  </a:txBody>
                  <a:tcPr marB="91440">
                    <a:lnL w="76200" cap="flat" cmpd="sng" algn="ctr">
                      <a:solidFill>
                        <a:schemeClr val="bg1"/>
                      </a:solid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79589181"/>
                  </a:ext>
                </a:extLst>
              </a:tr>
              <a:tr h="0">
                <a:tc>
                  <a:txBody>
                    <a:bodyPr/>
                    <a:lstStyle/>
                    <a:p>
                      <a:pPr marL="0" marR="0" indent="0" algn="l" rtl="0">
                        <a:lnSpc>
                          <a:spcPct val="110000"/>
                        </a:lnSpc>
                        <a:spcBef>
                          <a:spcPts val="300"/>
                        </a:spcBef>
                        <a:spcAft>
                          <a:spcPts val="300"/>
                        </a:spcAft>
                      </a:pPr>
                      <a:r>
                        <a:rPr lang="en-GB" sz="1150" b="1">
                          <a:solidFill>
                            <a:schemeClr val="tx1"/>
                          </a:solidFill>
                          <a:effectLst/>
                          <a:latin typeface="Arial"/>
                          <a:ea typeface="Aptos" panose="020B0004020202020204" pitchFamily="34" charset="0"/>
                          <a:cs typeface="Arial"/>
                        </a:rPr>
                        <a:t>Increased collaboration with GHIs /  Lusaka agenda</a:t>
                      </a:r>
                    </a:p>
                  </a:txBody>
                  <a:tcPr marB="91440">
                    <a:lnL w="12700" cmpd="sng">
                      <a:noFill/>
                    </a:lnL>
                    <a:lnR w="76200" cap="flat" cmpd="sng" algn="ctr">
                      <a:solidFill>
                        <a:schemeClr val="bg1"/>
                      </a:solidFill>
                      <a:prstDash val="solid"/>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gn="l" rtl="0" eaLnBrk="1" latinLnBrk="0" hangingPunct="1">
                        <a:lnSpc>
                          <a:spcPct val="105000"/>
                        </a:lnSpc>
                        <a:spcBef>
                          <a:spcPts val="200"/>
                        </a:spcBef>
                        <a:spcAft>
                          <a:spcPts val="200"/>
                        </a:spcAft>
                        <a:buClr>
                          <a:schemeClr val="bg2"/>
                        </a:buClr>
                        <a:buFont typeface="Arial" panose="020B0604020202020204" pitchFamily="34" charset="0"/>
                        <a:buChar char="•"/>
                      </a:pPr>
                      <a:r>
                        <a:rPr lang="en-GB" sz="1150" kern="1200">
                          <a:solidFill>
                            <a:schemeClr val="tx1"/>
                          </a:solidFill>
                          <a:effectLst/>
                          <a:latin typeface="Arial"/>
                          <a:ea typeface="+mn-ea"/>
                          <a:cs typeface="Arial"/>
                        </a:rPr>
                        <a:t>Detail scope of work with timelines and deliverables for the 4 workstreams (malaria, HSS, country engagement, enabling functions)</a:t>
                      </a:r>
                    </a:p>
                    <a:p>
                      <a:pPr marL="285750" marR="0" lvl="0" indent="-285750" algn="l" rtl="0">
                        <a:lnSpc>
                          <a:spcPct val="105000"/>
                        </a:lnSpc>
                        <a:spcBef>
                          <a:spcPts val="200"/>
                        </a:spcBef>
                        <a:spcAft>
                          <a:spcPts val="200"/>
                        </a:spcAft>
                        <a:buClr>
                          <a:srgbClr val="00A1DF"/>
                        </a:buClr>
                        <a:buFont typeface="Arial" panose="020B0604020202020204" pitchFamily="34" charset="0"/>
                        <a:buChar char="•"/>
                      </a:pPr>
                      <a:r>
                        <a:rPr lang="en-GB" sz="1150" kern="1200">
                          <a:solidFill>
                            <a:schemeClr val="tx1"/>
                          </a:solidFill>
                          <a:effectLst/>
                          <a:latin typeface="Arial"/>
                          <a:ea typeface="+mn-ea"/>
                          <a:cs typeface="Arial"/>
                        </a:rPr>
                        <a:t>Stand up cross-Gavi/GF/GFF Board/Committee Joint Committee Working Group (JCWG)</a:t>
                      </a:r>
                    </a:p>
                    <a:p>
                      <a:pPr marL="285750" marR="0" indent="-285750" algn="l" rtl="0" eaLnBrk="1" latinLnBrk="0" hangingPunct="1">
                        <a:lnSpc>
                          <a:spcPct val="105000"/>
                        </a:lnSpc>
                        <a:spcBef>
                          <a:spcPts val="200"/>
                        </a:spcBef>
                        <a:spcAft>
                          <a:spcPts val="200"/>
                        </a:spcAft>
                        <a:buClr>
                          <a:schemeClr val="bg2"/>
                        </a:buClr>
                        <a:buFont typeface="Arial" panose="020B0604020202020204" pitchFamily="34" charset="0"/>
                        <a:buChar char="•"/>
                      </a:pPr>
                      <a:r>
                        <a:rPr lang="en-GB" sz="1150" kern="1200">
                          <a:solidFill>
                            <a:schemeClr val="tx1"/>
                          </a:solidFill>
                          <a:effectLst/>
                          <a:latin typeface="Arial"/>
                          <a:ea typeface="+mn-ea"/>
                          <a:cs typeface="Arial"/>
                        </a:rPr>
                        <a:t>Develop a future state for an updated collaboration model bringing together core aspects of programming, funding, monitoring and operational approaches to be used for TB</a:t>
                      </a:r>
                    </a:p>
                  </a:txBody>
                  <a:tcPr marB="9144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7160" marR="0" lvl="0" indent="-137160" algn="l" rtl="0">
                        <a:lnSpc>
                          <a:spcPct val="105000"/>
                        </a:lnSpc>
                        <a:spcBef>
                          <a:spcPts val="200"/>
                        </a:spcBef>
                        <a:spcAft>
                          <a:spcPts val="200"/>
                        </a:spcAft>
                        <a:buClr>
                          <a:srgbClr val="00A1DF"/>
                        </a:buClr>
                        <a:buSzTx/>
                        <a:buFont typeface="Arial" panose="020B0604020202020204" pitchFamily="34" charset="0"/>
                        <a:buChar char="•"/>
                      </a:pPr>
                      <a:r>
                        <a:rPr lang="en-GB" sz="1200" b="0" i="0" u="none" strike="noStrike" kern="1200" noProof="0">
                          <a:solidFill>
                            <a:schemeClr val="bg2"/>
                          </a:solidFill>
                          <a:effectLst/>
                          <a:latin typeface="Arial"/>
                        </a:rPr>
                        <a:t>June 2024</a:t>
                      </a:r>
                      <a:r>
                        <a:rPr lang="en-GB" sz="1200" b="0" i="0" u="none" strike="noStrike" kern="1200" noProof="0">
                          <a:solidFill>
                            <a:schemeClr val="tx1"/>
                          </a:solidFill>
                          <a:effectLst/>
                          <a:latin typeface="Arial"/>
                        </a:rPr>
                        <a:t>: Finalize TOR for JCWG, align on HSS metrics</a:t>
                      </a:r>
                    </a:p>
                    <a:p>
                      <a:pPr marL="137160" marR="0" lvl="0" indent="-137160" algn="l" rtl="0">
                        <a:lnSpc>
                          <a:spcPct val="105000"/>
                        </a:lnSpc>
                        <a:spcBef>
                          <a:spcPts val="200"/>
                        </a:spcBef>
                        <a:spcAft>
                          <a:spcPts val="200"/>
                        </a:spcAft>
                        <a:buClr>
                          <a:srgbClr val="00A1DF"/>
                        </a:buClr>
                        <a:buSzTx/>
                        <a:buFont typeface="Arial" panose="020B0604020202020204" pitchFamily="34" charset="0"/>
                        <a:buChar char="•"/>
                      </a:pPr>
                      <a:r>
                        <a:rPr lang="en-GB" sz="1200" b="0" i="0" u="none" strike="noStrike" kern="1200" noProof="0">
                          <a:solidFill>
                            <a:schemeClr val="bg2"/>
                          </a:solidFill>
                          <a:effectLst/>
                          <a:latin typeface="Arial"/>
                        </a:rPr>
                        <a:t>H2 2024</a:t>
                      </a:r>
                      <a:r>
                        <a:rPr lang="en-GB" sz="1200" b="0" i="0" u="none" strike="noStrike" kern="1200" noProof="0">
                          <a:solidFill>
                            <a:schemeClr val="tx1"/>
                          </a:solidFill>
                          <a:effectLst/>
                          <a:latin typeface="Arial"/>
                        </a:rPr>
                        <a:t>: Develop country-specific roadmaps and begin implementation  of country engagement (update Board)</a:t>
                      </a:r>
                    </a:p>
                    <a:p>
                      <a:pPr marL="137160" marR="0" lvl="0" indent="-137160" algn="l" defTabSz="914400" rtl="0" eaLnBrk="1" fontAlgn="auto" latinLnBrk="0" hangingPunct="1">
                        <a:lnSpc>
                          <a:spcPct val="105000"/>
                        </a:lnSpc>
                        <a:spcBef>
                          <a:spcPts val="200"/>
                        </a:spcBef>
                        <a:spcAft>
                          <a:spcPts val="200"/>
                        </a:spcAft>
                        <a:buClr>
                          <a:schemeClr val="bg2"/>
                        </a:buClr>
                        <a:buSzTx/>
                        <a:buFont typeface="Arial" panose="020B0604020202020204" pitchFamily="34" charset="0"/>
                        <a:buChar char="•"/>
                        <a:tabLst/>
                        <a:defRPr/>
                      </a:pPr>
                      <a:r>
                        <a:rPr lang="en-GB" sz="1150" kern="1200">
                          <a:solidFill>
                            <a:schemeClr val="bg2"/>
                          </a:solidFill>
                          <a:effectLst/>
                          <a:latin typeface="Arial"/>
                          <a:ea typeface="Aptos" panose="020B0004020202020204" pitchFamily="34" charset="0"/>
                          <a:cs typeface="Arial"/>
                        </a:rPr>
                        <a:t>H2 2025</a:t>
                      </a:r>
                      <a:r>
                        <a:rPr lang="en-GB" sz="1150" kern="1200">
                          <a:solidFill>
                            <a:schemeClr val="tx1"/>
                          </a:solidFill>
                          <a:effectLst/>
                          <a:latin typeface="Arial"/>
                          <a:ea typeface="Aptos" panose="020B0004020202020204" pitchFamily="34" charset="0"/>
                          <a:cs typeface="Arial"/>
                        </a:rPr>
                        <a:t>: Share with PPC as part of update on 6.0 operationalisation</a:t>
                      </a:r>
                    </a:p>
                  </a:txBody>
                  <a:tcPr marB="9144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7160" lvl="0" indent="-137160" algn="l" rtl="0">
                        <a:lnSpc>
                          <a:spcPct val="105000"/>
                        </a:lnSpc>
                        <a:spcBef>
                          <a:spcPts val="200"/>
                        </a:spcBef>
                        <a:spcAft>
                          <a:spcPts val="200"/>
                        </a:spcAft>
                        <a:buClr>
                          <a:schemeClr val="bg2"/>
                        </a:buClr>
                        <a:buFont typeface="Arial" panose="020B0604020202020204" pitchFamily="34" charset="0"/>
                        <a:buChar char="•"/>
                      </a:pPr>
                      <a:r>
                        <a:rPr lang="en-GB" sz="1150" b="1" kern="1200">
                          <a:solidFill>
                            <a:schemeClr val="bg2"/>
                          </a:solidFill>
                          <a:effectLst/>
                          <a:latin typeface="Arial"/>
                          <a:ea typeface="+mn-ea"/>
                          <a:cs typeface="Arial"/>
                        </a:rPr>
                        <a:t>OCEO</a:t>
                      </a:r>
                      <a:r>
                        <a:rPr lang="en-GB" sz="1150" kern="1200">
                          <a:solidFill>
                            <a:schemeClr val="tx1"/>
                          </a:solidFill>
                          <a:effectLst/>
                          <a:latin typeface="Arial"/>
                          <a:ea typeface="+mn-ea"/>
                          <a:cs typeface="Arial"/>
                        </a:rPr>
                        <a:t> (leading)</a:t>
                      </a:r>
                    </a:p>
                    <a:p>
                      <a:pPr marL="137160" lvl="0" indent="-137160" algn="l" rtl="0">
                        <a:lnSpc>
                          <a:spcPct val="105000"/>
                        </a:lnSpc>
                        <a:spcBef>
                          <a:spcPts val="200"/>
                        </a:spcBef>
                        <a:spcAft>
                          <a:spcPts val="200"/>
                        </a:spcAft>
                        <a:buClr>
                          <a:schemeClr val="bg2"/>
                        </a:buClr>
                        <a:buFont typeface="Arial" panose="020B0604020202020204" pitchFamily="34" charset="0"/>
                        <a:buChar char="•"/>
                      </a:pPr>
                      <a:r>
                        <a:rPr lang="en-GB" sz="1150" kern="1200">
                          <a:solidFill>
                            <a:schemeClr val="tx1"/>
                          </a:solidFill>
                          <a:effectLst/>
                          <a:latin typeface="Arial"/>
                          <a:ea typeface="+mn-ea"/>
                          <a:cs typeface="Arial"/>
                        </a:rPr>
                        <a:t>HSIS, VP, FD&amp;R, CPD</a:t>
                      </a:r>
                    </a:p>
                  </a:txBody>
                  <a:tcPr marB="91440">
                    <a:lnL w="76200" cap="flat" cmpd="sng" algn="ctr">
                      <a:solidFill>
                        <a:schemeClr val="bg1"/>
                      </a:solid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52157405"/>
                  </a:ext>
                </a:extLst>
              </a:tr>
            </a:tbl>
          </a:graphicData>
        </a:graphic>
      </p:graphicFrame>
      <p:sp>
        <p:nvSpPr>
          <p:cNvPr id="3" name="Slide Number Placeholder 2">
            <a:extLst>
              <a:ext uri="{FF2B5EF4-FFF2-40B4-BE49-F238E27FC236}">
                <a16:creationId xmlns:a16="http://schemas.microsoft.com/office/drawing/2014/main" id="{E981CE1E-F4FC-6208-A04C-86DB87AA81E3}"/>
              </a:ext>
            </a:extLst>
          </p:cNvPr>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D0CC495B-C3B6-7921-94D7-A03C7E1331C8}"/>
              </a:ext>
            </a:extLst>
          </p:cNvPr>
          <p:cNvSpPr txBox="1">
            <a:spLocks/>
          </p:cNvSpPr>
          <p:nvPr/>
        </p:nvSpPr>
        <p:spPr>
          <a:xfrm>
            <a:off x="515937" y="368300"/>
            <a:ext cx="11160125" cy="5927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r>
              <a:rPr lang="en-GB" sz="2800">
                <a:solidFill>
                  <a:schemeClr val="accent2"/>
                </a:solidFill>
              </a:rPr>
              <a:t>Scope of work |</a:t>
            </a:r>
            <a:r>
              <a:rPr lang="en-GB" sz="2800"/>
              <a:t> High-level approach for area 4</a:t>
            </a:r>
          </a:p>
        </p:txBody>
      </p:sp>
      <p:sp>
        <p:nvSpPr>
          <p:cNvPr id="2" name="Oval 1">
            <a:extLst>
              <a:ext uri="{FF2B5EF4-FFF2-40B4-BE49-F238E27FC236}">
                <a16:creationId xmlns:a16="http://schemas.microsoft.com/office/drawing/2014/main" id="{A3B6CE09-30D0-CCB2-BCE3-7F80CABE58CA}"/>
              </a:ext>
            </a:extLst>
          </p:cNvPr>
          <p:cNvSpPr/>
          <p:nvPr/>
        </p:nvSpPr>
        <p:spPr>
          <a:xfrm>
            <a:off x="681190" y="1093271"/>
            <a:ext cx="304800" cy="31331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b="1">
                <a:solidFill>
                  <a:srgbClr val="FFFFFF"/>
                </a:solidFill>
                <a:latin typeface="Arial" panose="020B0604020202020204" pitchFamily="34" charset="0"/>
                <a:cs typeface="Arial" panose="020B0604020202020204" pitchFamily="34" charset="0"/>
              </a:rPr>
              <a:t>4</a:t>
            </a:r>
            <a:endPar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Parallelogram 3">
            <a:extLst>
              <a:ext uri="{FF2B5EF4-FFF2-40B4-BE49-F238E27FC236}">
                <a16:creationId xmlns:a16="http://schemas.microsoft.com/office/drawing/2014/main" id="{EED4000C-033D-CE8C-A7EB-C3A502275E32}"/>
              </a:ext>
            </a:extLst>
          </p:cNvPr>
          <p:cNvSpPr/>
          <p:nvPr/>
        </p:nvSpPr>
        <p:spPr>
          <a:xfrm rot="16200000">
            <a:off x="6766" y="2090872"/>
            <a:ext cx="804345" cy="213996"/>
          </a:xfrm>
          <a:prstGeom prst="parallelogram">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100">
                <a:latin typeface="Arial" panose="020B0604020202020204" pitchFamily="34" charset="0"/>
                <a:cs typeface="Arial" panose="020B0604020202020204" pitchFamily="34" charset="0"/>
              </a:rPr>
              <a:t>Ongoing</a:t>
            </a:r>
          </a:p>
        </p:txBody>
      </p:sp>
      <p:sp>
        <p:nvSpPr>
          <p:cNvPr id="8" name="TextBox 7">
            <a:extLst>
              <a:ext uri="{FF2B5EF4-FFF2-40B4-BE49-F238E27FC236}">
                <a16:creationId xmlns:a16="http://schemas.microsoft.com/office/drawing/2014/main" id="{737A4FBA-10A7-991D-56E3-9800BD665769}"/>
              </a:ext>
            </a:extLst>
          </p:cNvPr>
          <p:cNvSpPr txBox="1"/>
          <p:nvPr/>
        </p:nvSpPr>
        <p:spPr>
          <a:xfrm>
            <a:off x="947831" y="6357466"/>
            <a:ext cx="9578916" cy="400110"/>
          </a:xfrm>
          <a:prstGeom prst="rect">
            <a:avLst/>
          </a:prstGeom>
          <a:noFill/>
        </p:spPr>
        <p:txBody>
          <a:bodyPr wrap="square">
            <a:spAutoFit/>
          </a:bodyPr>
          <a:lstStyle/>
          <a:p>
            <a:r>
              <a:rPr lang="en-GB" sz="1000" b="1">
                <a:latin typeface="Arial" panose="020B0604020202020204" pitchFamily="34" charset="0"/>
                <a:cs typeface="Arial" panose="020B0604020202020204" pitchFamily="34" charset="0"/>
              </a:rPr>
              <a:t>Notes: </a:t>
            </a:r>
            <a:r>
              <a:rPr lang="en-GB" sz="1000">
                <a:latin typeface="Arial" panose="020B0604020202020204" pitchFamily="34" charset="0"/>
                <a:cs typeface="Arial" panose="020B0604020202020204" pitchFamily="34" charset="0"/>
              </a:rPr>
              <a:t>(*) PPE will organize regular cross-secretariat meetings on CSO engagement to strengthen visibility; a workshop will be organized after the summer focused on strategy to develop a shared vision on Gavi CSO engagement towards 6.0; PPE will develop channels to share activities with CSOs between meetings.</a:t>
            </a:r>
          </a:p>
        </p:txBody>
      </p:sp>
      <p:sp>
        <p:nvSpPr>
          <p:cNvPr id="9" name="Parallelogram 8">
            <a:extLst>
              <a:ext uri="{FF2B5EF4-FFF2-40B4-BE49-F238E27FC236}">
                <a16:creationId xmlns:a16="http://schemas.microsoft.com/office/drawing/2014/main" id="{917C7D3B-B4A4-4944-E29B-FC1BCEACA617}"/>
              </a:ext>
            </a:extLst>
          </p:cNvPr>
          <p:cNvSpPr/>
          <p:nvPr/>
        </p:nvSpPr>
        <p:spPr>
          <a:xfrm rot="16200000">
            <a:off x="-1576" y="4925059"/>
            <a:ext cx="804345" cy="213996"/>
          </a:xfrm>
          <a:prstGeom prst="parallelogram">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100">
                <a:latin typeface="Arial" panose="020B0604020202020204" pitchFamily="34" charset="0"/>
                <a:cs typeface="Arial" panose="020B0604020202020204" pitchFamily="34" charset="0"/>
              </a:rPr>
              <a:t>Ongoing</a:t>
            </a:r>
          </a:p>
        </p:txBody>
      </p:sp>
      <p:sp>
        <p:nvSpPr>
          <p:cNvPr id="6" name="Rectangle 5">
            <a:extLst>
              <a:ext uri="{FF2B5EF4-FFF2-40B4-BE49-F238E27FC236}">
                <a16:creationId xmlns:a16="http://schemas.microsoft.com/office/drawing/2014/main" id="{05217FFB-E5C3-FC58-0184-E8BC32CD8181}"/>
              </a:ext>
            </a:extLst>
          </p:cNvPr>
          <p:cNvSpPr/>
          <p:nvPr/>
        </p:nvSpPr>
        <p:spPr>
          <a:xfrm>
            <a:off x="142672" y="4559030"/>
            <a:ext cx="11833738" cy="1794112"/>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3555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470CF0-66BC-DB20-F209-C3E57A59DC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31470CF0-66BC-DB20-F209-C3E57A59DC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609AFDD0-CCCF-4EEF-AAE9-E02E9C500877}"/>
              </a:ext>
            </a:extLst>
          </p:cNvPr>
          <p:cNvSpPr txBox="1">
            <a:spLocks/>
          </p:cNvSpPr>
          <p:nvPr/>
        </p:nvSpPr>
        <p:spPr>
          <a:xfrm>
            <a:off x="184419" y="56160"/>
            <a:ext cx="1238758" cy="488457"/>
          </a:xfrm>
          <a:prstGeom prst="rect">
            <a:avLst/>
          </a:prstGeom>
          <a:solidFill>
            <a:schemeClr val="bg1"/>
          </a:solidFill>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endParaRPr lang="en-GB" sz="2400"/>
          </a:p>
        </p:txBody>
      </p:sp>
      <p:sp>
        <p:nvSpPr>
          <p:cNvPr id="62" name="Rectangle: Rounded Corners 61">
            <a:extLst>
              <a:ext uri="{FF2B5EF4-FFF2-40B4-BE49-F238E27FC236}">
                <a16:creationId xmlns:a16="http://schemas.microsoft.com/office/drawing/2014/main" id="{3CFBFA75-4176-9250-D578-B8BE1CCA089F}"/>
              </a:ext>
            </a:extLst>
          </p:cNvPr>
          <p:cNvSpPr/>
          <p:nvPr/>
        </p:nvSpPr>
        <p:spPr>
          <a:xfrm rot="16200000">
            <a:off x="-121761" y="2154963"/>
            <a:ext cx="4916632" cy="3629673"/>
          </a:xfrm>
          <a:prstGeom prst="roundRect">
            <a:avLst>
              <a:gd name="adj" fmla="val 4035"/>
            </a:avLst>
          </a:prstGeom>
          <a:solidFill>
            <a:srgbClr val="C6E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180975" marR="162079" indent="-169863" defTabSz="870875">
              <a:lnSpc>
                <a:spcPct val="150000"/>
              </a:lnSpc>
              <a:spcBef>
                <a:spcPts val="300"/>
              </a:spcBef>
              <a:spcAft>
                <a:spcPts val="600"/>
              </a:spcAft>
              <a:buClr>
                <a:schemeClr val="bg2"/>
              </a:buClr>
              <a:buSzPct val="77777"/>
              <a:buFont typeface="Arial" panose="020B0604020202020204" pitchFamily="34" charset="0"/>
              <a:buChar char="•"/>
              <a:tabLst>
                <a:tab pos="97369" algn="l"/>
              </a:tabLst>
            </a:pPr>
            <a:r>
              <a:rPr lang="en-GB" sz="1400" b="1">
                <a:solidFill>
                  <a:schemeClr val="tx1"/>
                </a:solidFill>
                <a:latin typeface="Arial" panose="020B0604020202020204" pitchFamily="34" charset="0"/>
                <a:cs typeface="Arial" panose="020B0604020202020204" pitchFamily="34" charset="0"/>
              </a:rPr>
              <a:t>Country-led, sustainable</a:t>
            </a:r>
          </a:p>
          <a:p>
            <a:pPr marL="180975" marR="162079" indent="-169863" defTabSz="870875">
              <a:lnSpc>
                <a:spcPct val="150000"/>
              </a:lnSpc>
              <a:spcBef>
                <a:spcPts val="300"/>
              </a:spcBef>
              <a:spcAft>
                <a:spcPts val="600"/>
              </a:spcAft>
              <a:buClr>
                <a:schemeClr val="bg2"/>
              </a:buClr>
              <a:buSzPct val="77777"/>
              <a:buFont typeface="Arial" panose="020B0604020202020204" pitchFamily="34" charset="0"/>
              <a:buChar char="•"/>
              <a:tabLst>
                <a:tab pos="97369" algn="l"/>
              </a:tabLst>
            </a:pPr>
            <a:r>
              <a:rPr lang="en-GB" sz="1400" b="1">
                <a:solidFill>
                  <a:schemeClr val="tx1"/>
                </a:solidFill>
                <a:latin typeface="Arial" panose="020B0604020202020204" pitchFamily="34" charset="0"/>
                <a:cs typeface="Arial" panose="020B0604020202020204" pitchFamily="34" charset="0"/>
              </a:rPr>
              <a:t>Community-owned, inclusive</a:t>
            </a:r>
            <a:r>
              <a:rPr lang="en-GB" sz="1400">
                <a:solidFill>
                  <a:schemeClr val="tx1"/>
                </a:solidFill>
                <a:latin typeface="Arial" panose="020B0604020202020204" pitchFamily="34" charset="0"/>
                <a:cs typeface="Arial" panose="020B0604020202020204" pitchFamily="34" charset="0"/>
              </a:rPr>
              <a:t> </a:t>
            </a:r>
          </a:p>
          <a:p>
            <a:pPr marL="180975" marR="162079" indent="-169863" defTabSz="870875">
              <a:lnSpc>
                <a:spcPct val="150000"/>
              </a:lnSpc>
              <a:spcBef>
                <a:spcPts val="300"/>
              </a:spcBef>
              <a:spcAft>
                <a:spcPts val="600"/>
              </a:spcAft>
              <a:buClr>
                <a:schemeClr val="bg2"/>
              </a:buClr>
              <a:buSzPct val="77777"/>
              <a:buFont typeface="Arial" panose="020B0604020202020204" pitchFamily="34" charset="0"/>
              <a:buChar char="•"/>
              <a:tabLst>
                <a:tab pos="97369" algn="l"/>
              </a:tabLst>
            </a:pPr>
            <a:r>
              <a:rPr lang="en-GB" sz="1400">
                <a:solidFill>
                  <a:schemeClr val="tx1"/>
                </a:solidFill>
                <a:latin typeface="Arial" panose="020B0604020202020204" pitchFamily="34" charset="0"/>
                <a:cs typeface="Arial" panose="020B0604020202020204" pitchFamily="34" charset="0"/>
              </a:rPr>
              <a:t>Zero-dose and missed communities, first priority</a:t>
            </a:r>
          </a:p>
          <a:p>
            <a:pPr marL="180975" marR="162079" indent="-169863" defTabSz="870875">
              <a:lnSpc>
                <a:spcPct val="150000"/>
              </a:lnSpc>
              <a:spcBef>
                <a:spcPts val="300"/>
              </a:spcBef>
              <a:spcAft>
                <a:spcPts val="600"/>
              </a:spcAft>
              <a:buClr>
                <a:schemeClr val="bg2"/>
              </a:buClr>
              <a:buSzPct val="77777"/>
              <a:buFont typeface="Arial" panose="020B0604020202020204" pitchFamily="34" charset="0"/>
              <a:buChar char="•"/>
              <a:tabLst>
                <a:tab pos="97369" algn="l"/>
              </a:tabLst>
            </a:pPr>
            <a:r>
              <a:rPr lang="en-GB" sz="1400">
                <a:solidFill>
                  <a:schemeClr val="tx1"/>
                </a:solidFill>
                <a:latin typeface="Arial" panose="020B0604020202020204" pitchFamily="34" charset="0"/>
                <a:cs typeface="Arial" panose="020B0604020202020204" pitchFamily="34" charset="0"/>
              </a:rPr>
              <a:t>Gender-focused</a:t>
            </a:r>
          </a:p>
          <a:p>
            <a:pPr marL="180975" marR="162079" indent="-169863" defTabSz="870875">
              <a:lnSpc>
                <a:spcPct val="150000"/>
              </a:lnSpc>
              <a:spcBef>
                <a:spcPts val="300"/>
              </a:spcBef>
              <a:spcAft>
                <a:spcPts val="600"/>
              </a:spcAft>
              <a:buClr>
                <a:schemeClr val="bg2"/>
              </a:buClr>
              <a:buSzPct val="77777"/>
              <a:buFont typeface="Arial" panose="020B0604020202020204" pitchFamily="34" charset="0"/>
              <a:buChar char="•"/>
              <a:tabLst>
                <a:tab pos="97369" algn="l"/>
              </a:tabLst>
            </a:pPr>
            <a:r>
              <a:rPr lang="en-GB" sz="1400">
                <a:solidFill>
                  <a:schemeClr val="tx1"/>
                </a:solidFill>
                <a:latin typeface="Arial" panose="020B0604020202020204" pitchFamily="34" charset="0"/>
                <a:cs typeface="Arial" panose="020B0604020202020204" pitchFamily="34" charset="0"/>
              </a:rPr>
              <a:t>Differentiated, </a:t>
            </a:r>
            <a:r>
              <a:rPr lang="en-GB" sz="1400" b="1">
                <a:solidFill>
                  <a:schemeClr val="tx1"/>
                </a:solidFill>
                <a:latin typeface="Arial" panose="020B0604020202020204" pitchFamily="34" charset="0"/>
                <a:cs typeface="Arial" panose="020B0604020202020204" pitchFamily="34" charset="0"/>
              </a:rPr>
              <a:t>fragile-responsive</a:t>
            </a:r>
          </a:p>
          <a:p>
            <a:pPr marL="180975" marR="162079" indent="-169863" defTabSz="870875">
              <a:lnSpc>
                <a:spcPct val="150000"/>
              </a:lnSpc>
              <a:spcBef>
                <a:spcPts val="300"/>
              </a:spcBef>
              <a:spcAft>
                <a:spcPts val="600"/>
              </a:spcAft>
              <a:buClr>
                <a:schemeClr val="bg2"/>
              </a:buClr>
              <a:buSzPct val="77777"/>
              <a:buFont typeface="Arial" panose="020B0604020202020204" pitchFamily="34" charset="0"/>
              <a:buChar char="•"/>
              <a:tabLst>
                <a:tab pos="97369" algn="l"/>
              </a:tabLst>
            </a:pPr>
            <a:r>
              <a:rPr lang="en-GB" sz="1400">
                <a:solidFill>
                  <a:schemeClr val="tx1"/>
                </a:solidFill>
                <a:latin typeface="Arial" panose="020B0604020202020204" pitchFamily="34" charset="0"/>
                <a:cs typeface="Arial" panose="020B0604020202020204" pitchFamily="34" charset="0"/>
              </a:rPr>
              <a:t>Integrated</a:t>
            </a:r>
          </a:p>
          <a:p>
            <a:pPr marL="180975" marR="162079" indent="-169863" defTabSz="870875">
              <a:lnSpc>
                <a:spcPct val="150000"/>
              </a:lnSpc>
              <a:spcBef>
                <a:spcPts val="300"/>
              </a:spcBef>
              <a:spcAft>
                <a:spcPts val="600"/>
              </a:spcAft>
              <a:buClr>
                <a:schemeClr val="bg2"/>
              </a:buClr>
              <a:buSzPct val="77777"/>
              <a:buFont typeface="Arial" panose="020B0604020202020204" pitchFamily="34" charset="0"/>
              <a:buChar char="•"/>
              <a:tabLst>
                <a:tab pos="97369" algn="l"/>
              </a:tabLst>
            </a:pPr>
            <a:r>
              <a:rPr lang="en-GB" sz="1400" b="1">
                <a:solidFill>
                  <a:schemeClr val="tx1"/>
                </a:solidFill>
                <a:latin typeface="Arial" panose="020B0604020202020204" pitchFamily="34" charset="0"/>
                <a:cs typeface="Arial" panose="020B0604020202020204" pitchFamily="34" charset="0"/>
              </a:rPr>
              <a:t>Adaptive, resilient</a:t>
            </a:r>
          </a:p>
          <a:p>
            <a:pPr marL="180975" marR="162079" indent="-169863" defTabSz="870875">
              <a:lnSpc>
                <a:spcPct val="150000"/>
              </a:lnSpc>
              <a:spcBef>
                <a:spcPts val="300"/>
              </a:spcBef>
              <a:spcAft>
                <a:spcPts val="600"/>
              </a:spcAft>
              <a:buClr>
                <a:schemeClr val="bg2"/>
              </a:buClr>
              <a:buSzPct val="77777"/>
              <a:buFont typeface="Arial" panose="020B0604020202020204" pitchFamily="34" charset="0"/>
              <a:buChar char="•"/>
              <a:tabLst>
                <a:tab pos="97369" algn="l"/>
              </a:tabLst>
            </a:pPr>
            <a:r>
              <a:rPr lang="en-GB" sz="1400" b="1">
                <a:solidFill>
                  <a:schemeClr val="tx1"/>
                </a:solidFill>
                <a:latin typeface="Arial" panose="020B0604020202020204" pitchFamily="34" charset="0"/>
                <a:cs typeface="Arial" panose="020B0604020202020204" pitchFamily="34" charset="0"/>
              </a:rPr>
              <a:t>Climate-sensitive</a:t>
            </a:r>
          </a:p>
          <a:p>
            <a:pPr marL="180975" marR="162079" indent="-169863" defTabSz="870875">
              <a:lnSpc>
                <a:spcPct val="150000"/>
              </a:lnSpc>
              <a:spcBef>
                <a:spcPts val="300"/>
              </a:spcBef>
              <a:spcAft>
                <a:spcPts val="600"/>
              </a:spcAft>
              <a:buClr>
                <a:schemeClr val="bg2"/>
              </a:buClr>
              <a:buSzPct val="77777"/>
              <a:buFont typeface="Arial" panose="020B0604020202020204" pitchFamily="34" charset="0"/>
              <a:buChar char="•"/>
              <a:tabLst>
                <a:tab pos="97369" algn="l"/>
              </a:tabLst>
            </a:pPr>
            <a:r>
              <a:rPr lang="en-GB" sz="1400" b="1">
                <a:solidFill>
                  <a:schemeClr val="tx1"/>
                </a:solidFill>
                <a:latin typeface="Arial" panose="020B0604020202020204" pitchFamily="34" charset="0"/>
                <a:cs typeface="Arial" panose="020B0604020202020204" pitchFamily="34" charset="0"/>
              </a:rPr>
              <a:t>Innovative</a:t>
            </a:r>
          </a:p>
          <a:p>
            <a:pPr marL="180975" marR="162079" indent="-169863" defTabSz="870875">
              <a:lnSpc>
                <a:spcPct val="150000"/>
              </a:lnSpc>
              <a:spcBef>
                <a:spcPts val="300"/>
              </a:spcBef>
              <a:spcAft>
                <a:spcPts val="600"/>
              </a:spcAft>
              <a:buClr>
                <a:schemeClr val="bg2"/>
              </a:buClr>
              <a:buSzPct val="77777"/>
              <a:buFont typeface="Arial" panose="020B0604020202020204" pitchFamily="34" charset="0"/>
              <a:buChar char="•"/>
              <a:tabLst>
                <a:tab pos="97369" algn="l"/>
              </a:tabLst>
            </a:pPr>
            <a:r>
              <a:rPr lang="en-GB" sz="1400" b="1">
                <a:solidFill>
                  <a:schemeClr val="tx1"/>
                </a:solidFill>
                <a:latin typeface="Arial" panose="020B0604020202020204" pitchFamily="34" charset="0"/>
                <a:cs typeface="Arial" panose="020B0604020202020204" pitchFamily="34" charset="0"/>
              </a:rPr>
              <a:t>Collaborative, accountable</a:t>
            </a:r>
          </a:p>
          <a:p>
            <a:pPr marL="11112" marR="162079" defTabSz="870875">
              <a:lnSpc>
                <a:spcPct val="110000"/>
              </a:lnSpc>
              <a:spcBef>
                <a:spcPts val="300"/>
              </a:spcBef>
              <a:spcAft>
                <a:spcPts val="600"/>
              </a:spcAft>
              <a:buClr>
                <a:schemeClr val="bg2"/>
              </a:buClr>
              <a:buSzPct val="77777"/>
              <a:tabLst>
                <a:tab pos="97369" algn="l"/>
              </a:tabLst>
            </a:pPr>
            <a:endParaRPr lang="en-GB" sz="1400">
              <a:solidFill>
                <a:schemeClr val="tx1"/>
              </a:solidFill>
              <a:latin typeface="Arial" panose="020B0604020202020204" pitchFamily="34" charset="0"/>
              <a:cs typeface="Arial" panose="020B0604020202020204" pitchFamily="34" charset="0"/>
            </a:endParaRPr>
          </a:p>
        </p:txBody>
      </p:sp>
      <p:graphicFrame>
        <p:nvGraphicFramePr>
          <p:cNvPr id="153" name="Table 152">
            <a:extLst>
              <a:ext uri="{FF2B5EF4-FFF2-40B4-BE49-F238E27FC236}">
                <a16:creationId xmlns:a16="http://schemas.microsoft.com/office/drawing/2014/main" id="{7EB5E985-AC04-11C0-D249-5316E308145F}"/>
              </a:ext>
            </a:extLst>
          </p:cNvPr>
          <p:cNvGraphicFramePr>
            <a:graphicFrameLocks noGrp="1"/>
          </p:cNvGraphicFramePr>
          <p:nvPr/>
        </p:nvGraphicFramePr>
        <p:xfrm>
          <a:off x="4303371" y="757823"/>
          <a:ext cx="7677654" cy="515395"/>
        </p:xfrm>
        <a:graphic>
          <a:graphicData uri="http://schemas.openxmlformats.org/drawingml/2006/table">
            <a:tbl>
              <a:tblPr firstRow="1" bandRow="1">
                <a:tableStyleId>{5C22544A-7EE6-4342-B048-85BDC9FD1C3A}</a:tableStyleId>
              </a:tblPr>
              <a:tblGrid>
                <a:gridCol w="7677654">
                  <a:extLst>
                    <a:ext uri="{9D8B030D-6E8A-4147-A177-3AD203B41FA5}">
                      <a16:colId xmlns:a16="http://schemas.microsoft.com/office/drawing/2014/main" val="222974604"/>
                    </a:ext>
                  </a:extLst>
                </a:gridCol>
              </a:tblGrid>
              <a:tr h="515395">
                <a:tc>
                  <a:txBody>
                    <a:bodyPr/>
                    <a:lstStyle/>
                    <a:p>
                      <a:pPr rtl="0"/>
                      <a:r>
                        <a:rPr lang="en-GB" sz="1600">
                          <a:solidFill>
                            <a:schemeClr val="tx1"/>
                          </a:solidFill>
                          <a:latin typeface="Arial" panose="020B0604020202020204" pitchFamily="34" charset="0"/>
                          <a:cs typeface="Arial" panose="020B0604020202020204" pitchFamily="34" charset="0"/>
                        </a:rPr>
                        <a:t>Gavi 6.0 strategic priorities and shifts</a:t>
                      </a:r>
                      <a:endParaRPr lang="en-GB" sz="1600" b="0" i="1">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9878297"/>
                  </a:ext>
                </a:extLst>
              </a:tr>
            </a:tbl>
          </a:graphicData>
        </a:graphic>
      </p:graphicFrame>
      <p:sp>
        <p:nvSpPr>
          <p:cNvPr id="10" name="Rectangle: Rounded Corners 9">
            <a:extLst>
              <a:ext uri="{FF2B5EF4-FFF2-40B4-BE49-F238E27FC236}">
                <a16:creationId xmlns:a16="http://schemas.microsoft.com/office/drawing/2014/main" id="{D8F95251-54FB-973C-7EA3-794ECD9E8358}"/>
              </a:ext>
            </a:extLst>
          </p:cNvPr>
          <p:cNvSpPr/>
          <p:nvPr/>
        </p:nvSpPr>
        <p:spPr>
          <a:xfrm>
            <a:off x="505048" y="880544"/>
            <a:ext cx="3629673" cy="528235"/>
          </a:xfrm>
          <a:prstGeom prst="roundRect">
            <a:avLst>
              <a:gd name="adj" fmla="val 20925"/>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solidFill>
                  <a:schemeClr val="tx1"/>
                </a:solidFill>
                <a:latin typeface="Arial" panose="020B0604020202020204" pitchFamily="34" charset="0"/>
                <a:cs typeface="Arial" panose="020B0604020202020204" pitchFamily="34" charset="0"/>
              </a:rPr>
              <a:t>PRINCIPLES</a:t>
            </a:r>
          </a:p>
        </p:txBody>
      </p:sp>
      <p:sp>
        <p:nvSpPr>
          <p:cNvPr id="3" name="Title 1">
            <a:extLst>
              <a:ext uri="{FF2B5EF4-FFF2-40B4-BE49-F238E27FC236}">
                <a16:creationId xmlns:a16="http://schemas.microsoft.com/office/drawing/2014/main" id="{F9C211EC-6F31-6F43-DD42-2899437BD260}"/>
              </a:ext>
            </a:extLst>
          </p:cNvPr>
          <p:cNvSpPr txBox="1">
            <a:spLocks/>
          </p:cNvSpPr>
          <p:nvPr/>
        </p:nvSpPr>
        <p:spPr>
          <a:xfrm>
            <a:off x="521719" y="368300"/>
            <a:ext cx="11154344" cy="59277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r>
              <a:rPr lang="en-GB" sz="2800">
                <a:solidFill>
                  <a:schemeClr val="accent2"/>
                </a:solidFill>
              </a:rPr>
              <a:t>Unpacking the key priorities | </a:t>
            </a:r>
            <a:r>
              <a:rPr lang="en-GB" sz="2800"/>
              <a:t>Principles</a:t>
            </a:r>
          </a:p>
        </p:txBody>
      </p:sp>
      <p:sp>
        <p:nvSpPr>
          <p:cNvPr id="147" name="Text Placeholder 2">
            <a:extLst>
              <a:ext uri="{FF2B5EF4-FFF2-40B4-BE49-F238E27FC236}">
                <a16:creationId xmlns:a16="http://schemas.microsoft.com/office/drawing/2014/main" id="{D22BE90F-263F-4A51-662E-2752F1EE9A26}"/>
              </a:ext>
            </a:extLst>
          </p:cNvPr>
          <p:cNvSpPr txBox="1">
            <a:spLocks/>
          </p:cNvSpPr>
          <p:nvPr/>
        </p:nvSpPr>
        <p:spPr>
          <a:xfrm>
            <a:off x="4320389" y="2850939"/>
            <a:ext cx="7512696" cy="515396"/>
          </a:xfrm>
          <a:prstGeom prst="wedgeRoundRectCallout">
            <a:avLst>
              <a:gd name="adj1" fmla="val -61024"/>
              <a:gd name="adj2" fmla="val 88033"/>
              <a:gd name="adj3" fmla="val 16667"/>
            </a:avLst>
          </a:prstGeom>
          <a:solidFill>
            <a:schemeClr val="bg1">
              <a:lumMod val="95000"/>
            </a:schemeClr>
          </a:solidFill>
          <a:ln>
            <a:solidFill>
              <a:schemeClr val="bg2"/>
            </a:solidFill>
          </a:ln>
        </p:spPr>
        <p:txBody>
          <a:bodyPr vert="horz" lIns="182880" tIns="0" rIns="72000" bIns="0" numCol="1" spcCol="540000" rtlCol="0" anchor="ctr">
            <a:no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1400" b="1" kern="0">
                <a:solidFill>
                  <a:schemeClr val="tx2"/>
                </a:solidFill>
                <a:latin typeface="Arial" panose="020B0604020202020204" pitchFamily="34" charset="0"/>
                <a:ea typeface="MS Gothic" panose="020B0609070205080204" pitchFamily="49" charset="-128"/>
                <a:cs typeface="Arial" panose="020B0604020202020204" pitchFamily="34" charset="0"/>
              </a:rPr>
              <a:t>Revamping</a:t>
            </a:r>
            <a:r>
              <a:rPr lang="en-US" sz="1400" kern="0">
                <a:latin typeface="Arial" panose="020B0604020202020204" pitchFamily="34" charset="0"/>
                <a:ea typeface="MS Gothic" panose="020B0609070205080204" pitchFamily="49" charset="-128"/>
                <a:cs typeface="Arial" panose="020B0604020202020204" pitchFamily="34" charset="0"/>
              </a:rPr>
              <a:t> the Alliance model for</a:t>
            </a:r>
            <a:r>
              <a:rPr lang="en-US" sz="1400" b="1" kern="0">
                <a:solidFill>
                  <a:schemeClr val="tx2"/>
                </a:solidFill>
                <a:latin typeface="Arial" panose="020B0604020202020204" pitchFamily="34" charset="0"/>
                <a:ea typeface="MS Gothic" panose="020B0609070205080204" pitchFamily="49" charset="-128"/>
                <a:cs typeface="Arial" panose="020B0604020202020204" pitchFamily="34" charset="0"/>
              </a:rPr>
              <a:t> fragile, conflict, and humanitarian settings</a:t>
            </a:r>
          </a:p>
        </p:txBody>
      </p:sp>
      <p:sp>
        <p:nvSpPr>
          <p:cNvPr id="24" name="Text Placeholder 2">
            <a:extLst>
              <a:ext uri="{FF2B5EF4-FFF2-40B4-BE49-F238E27FC236}">
                <a16:creationId xmlns:a16="http://schemas.microsoft.com/office/drawing/2014/main" id="{B266D64A-77AE-6CA3-C5E9-D5981EC9DB8A}"/>
              </a:ext>
            </a:extLst>
          </p:cNvPr>
          <p:cNvSpPr txBox="1">
            <a:spLocks/>
          </p:cNvSpPr>
          <p:nvPr/>
        </p:nvSpPr>
        <p:spPr>
          <a:xfrm>
            <a:off x="4320389" y="5538757"/>
            <a:ext cx="7512696" cy="934540"/>
          </a:xfrm>
          <a:prstGeom prst="wedgeRoundRectCallout">
            <a:avLst>
              <a:gd name="adj1" fmla="val -66156"/>
              <a:gd name="adj2" fmla="val -9708"/>
              <a:gd name="adj3" fmla="val 16667"/>
            </a:avLst>
          </a:prstGeom>
          <a:solidFill>
            <a:schemeClr val="bg1">
              <a:lumMod val="95000"/>
            </a:schemeClr>
          </a:solidFill>
          <a:ln>
            <a:solidFill>
              <a:schemeClr val="bg2"/>
            </a:solidFill>
          </a:ln>
        </p:spPr>
        <p:txBody>
          <a:bodyPr vert="horz" lIns="182880" tIns="0" rIns="72000" bIns="0" numCol="1" spcCol="540000" rtlCol="0" anchor="ctr">
            <a:no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1400" kern="0" dirty="0">
                <a:latin typeface="Arial" panose="020B0604020202020204" pitchFamily="34" charset="0"/>
                <a:ea typeface="MS Gothic" panose="020B0609070205080204" pitchFamily="49" charset="-128"/>
                <a:cs typeface="Arial" panose="020B0604020202020204" pitchFamily="34" charset="0"/>
              </a:rPr>
              <a:t>Starting the next chapter continuing to </a:t>
            </a:r>
            <a:r>
              <a:rPr lang="en-US" sz="1400" b="1" kern="0" dirty="0">
                <a:solidFill>
                  <a:srgbClr val="0070C0"/>
                </a:solidFill>
                <a:latin typeface="Arial" panose="020B0604020202020204" pitchFamily="34" charset="0"/>
                <a:ea typeface="MS Gothic" panose="020B0609070205080204" pitchFamily="49" charset="-128"/>
                <a:cs typeface="Arial" panose="020B0604020202020204" pitchFamily="34" charset="0"/>
              </a:rPr>
              <a:t>build </a:t>
            </a:r>
            <a:r>
              <a:rPr lang="en-US" sz="1400" b="1" kern="0" dirty="0">
                <a:solidFill>
                  <a:schemeClr val="tx2"/>
                </a:solidFill>
                <a:latin typeface="Arial" panose="020B0604020202020204" pitchFamily="34" charset="0"/>
                <a:ea typeface="MS Gothic" panose="020B0609070205080204" pitchFamily="49" charset="-128"/>
                <a:cs typeface="Arial" panose="020B0604020202020204" pitchFamily="34" charset="0"/>
              </a:rPr>
              <a:t>new partnerships </a:t>
            </a:r>
            <a:r>
              <a:rPr lang="en-US" sz="1400" kern="0" dirty="0">
                <a:latin typeface="Arial" panose="020B0604020202020204" pitchFamily="34" charset="0"/>
                <a:ea typeface="MS Gothic" panose="020B0609070205080204" pitchFamily="49" charset="-128"/>
                <a:cs typeface="Arial" panose="020B0604020202020204" pitchFamily="34" charset="0"/>
              </a:rPr>
              <a:t>including with regional organizations such as the AU / Africa CDC, and other Global Health Institutions in line with the Lusaka Agenda, and</a:t>
            </a:r>
            <a:r>
              <a:rPr lang="en-US" sz="1400" b="1" kern="0" dirty="0">
                <a:solidFill>
                  <a:schemeClr val="tx2"/>
                </a:solidFill>
                <a:latin typeface="Arial" panose="020B0604020202020204" pitchFamily="34" charset="0"/>
                <a:ea typeface="MS Gothic" panose="020B0609070205080204" pitchFamily="49" charset="-128"/>
                <a:cs typeface="Arial" panose="020B0604020202020204" pitchFamily="34" charset="0"/>
              </a:rPr>
              <a:t> </a:t>
            </a:r>
            <a:r>
              <a:rPr lang="en-US" sz="1400" kern="0" dirty="0">
                <a:latin typeface="Arial" panose="020B0604020202020204" pitchFamily="34" charset="0"/>
                <a:ea typeface="MS Gothic" panose="020B0609070205080204" pitchFamily="49" charset="-128"/>
                <a:cs typeface="Arial" panose="020B0604020202020204" pitchFamily="34" charset="0"/>
              </a:rPr>
              <a:t>streamline the </a:t>
            </a:r>
            <a:r>
              <a:rPr lang="en-US" sz="1400" b="1" kern="0" dirty="0">
                <a:solidFill>
                  <a:schemeClr val="tx2"/>
                </a:solidFill>
                <a:latin typeface="Arial" panose="020B0604020202020204" pitchFamily="34" charset="0"/>
                <a:ea typeface="MS Gothic" panose="020B0609070205080204" pitchFamily="49" charset="-128"/>
                <a:cs typeface="Arial" panose="020B0604020202020204" pitchFamily="34" charset="0"/>
              </a:rPr>
              <a:t>Secretariat</a:t>
            </a:r>
            <a:r>
              <a:rPr lang="en-US" sz="1400" kern="0" dirty="0">
                <a:latin typeface="Arial" panose="020B0604020202020204" pitchFamily="34" charset="0"/>
                <a:ea typeface="MS Gothic" panose="020B0609070205080204" pitchFamily="49" charset="-128"/>
                <a:cs typeface="Arial" panose="020B0604020202020204" pitchFamily="34" charset="0"/>
              </a:rPr>
              <a:t> </a:t>
            </a:r>
            <a:r>
              <a:rPr lang="en-US" sz="1400" b="1" kern="0" dirty="0">
                <a:solidFill>
                  <a:schemeClr val="tx2"/>
                </a:solidFill>
                <a:latin typeface="Arial" panose="020B0604020202020204" pitchFamily="34" charset="0"/>
                <a:ea typeface="MS Gothic" panose="020B0609070205080204" pitchFamily="49" charset="-128"/>
                <a:cs typeface="Arial" panose="020B0604020202020204" pitchFamily="34" charset="0"/>
              </a:rPr>
              <a:t>operating model</a:t>
            </a:r>
            <a:endParaRPr lang="en-GB" sz="1400" dirty="0">
              <a:solidFill>
                <a:srgbClr val="000000"/>
              </a:solidFill>
            </a:endParaRPr>
          </a:p>
        </p:txBody>
      </p:sp>
      <p:sp>
        <p:nvSpPr>
          <p:cNvPr id="2" name="Text Placeholder 2">
            <a:extLst>
              <a:ext uri="{FF2B5EF4-FFF2-40B4-BE49-F238E27FC236}">
                <a16:creationId xmlns:a16="http://schemas.microsoft.com/office/drawing/2014/main" id="{C3D22F92-7374-7D7C-453E-76F9DD79C8A5}"/>
              </a:ext>
            </a:extLst>
          </p:cNvPr>
          <p:cNvSpPr txBox="1">
            <a:spLocks/>
          </p:cNvSpPr>
          <p:nvPr/>
        </p:nvSpPr>
        <p:spPr>
          <a:xfrm>
            <a:off x="4320388" y="3506689"/>
            <a:ext cx="7512696" cy="508048"/>
          </a:xfrm>
          <a:prstGeom prst="wedgeRoundRectCallout">
            <a:avLst>
              <a:gd name="adj1" fmla="val -72612"/>
              <a:gd name="adj2" fmla="val 173982"/>
              <a:gd name="adj3" fmla="val 16667"/>
            </a:avLst>
          </a:prstGeom>
          <a:solidFill>
            <a:schemeClr val="bg1">
              <a:lumMod val="95000"/>
            </a:schemeClr>
          </a:solidFill>
          <a:ln>
            <a:solidFill>
              <a:schemeClr val="bg2"/>
            </a:solidFill>
          </a:ln>
        </p:spPr>
        <p:txBody>
          <a:bodyPr vert="horz" lIns="182880" tIns="0" rIns="72000" bIns="0" numCol="1" spcCol="540000" rtlCol="0" anchor="ctr">
            <a:no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1400" kern="0">
                <a:latin typeface="Arial" panose="020B0604020202020204" pitchFamily="34" charset="0"/>
                <a:ea typeface="MS Gothic" panose="020B0609070205080204" pitchFamily="49" charset="-128"/>
                <a:cs typeface="Arial" panose="020B0604020202020204" pitchFamily="34" charset="0"/>
              </a:rPr>
              <a:t>Build </a:t>
            </a:r>
            <a:r>
              <a:rPr lang="en-US" sz="1400" b="1" kern="0">
                <a:solidFill>
                  <a:schemeClr val="tx2"/>
                </a:solidFill>
                <a:latin typeface="Arial" panose="020B0604020202020204" pitchFamily="34" charset="0"/>
                <a:ea typeface="MS Gothic" panose="020B0609070205080204" pitchFamily="49" charset="-128"/>
                <a:cs typeface="Arial" panose="020B0604020202020204" pitchFamily="34" charset="0"/>
              </a:rPr>
              <a:t>stronger global health security </a:t>
            </a:r>
            <a:r>
              <a:rPr lang="en-US" sz="1400" kern="0">
                <a:latin typeface="Arial" panose="020B0604020202020204" pitchFamily="34" charset="0"/>
                <a:ea typeface="MS Gothic" panose="020B0609070205080204" pitchFamily="49" charset="-128"/>
                <a:cs typeface="Arial" panose="020B0604020202020204" pitchFamily="34" charset="0"/>
              </a:rPr>
              <a:t>including through </a:t>
            </a:r>
            <a:r>
              <a:rPr lang="en-US" sz="1400" b="1" kern="0">
                <a:solidFill>
                  <a:schemeClr val="tx2"/>
                </a:solidFill>
                <a:latin typeface="Arial" panose="020B0604020202020204" pitchFamily="34" charset="0"/>
                <a:ea typeface="MS Gothic" panose="020B0609070205080204" pitchFamily="49" charset="-128"/>
                <a:cs typeface="Arial" panose="020B0604020202020204" pitchFamily="34" charset="0"/>
              </a:rPr>
              <a:t>outbreak/pandemic response mechanisms</a:t>
            </a:r>
            <a:r>
              <a:rPr lang="en-US" sz="1400" kern="0">
                <a:latin typeface="Arial" panose="020B0604020202020204" pitchFamily="34" charset="0"/>
                <a:ea typeface="MS Gothic" panose="020B0609070205080204" pitchFamily="49" charset="-128"/>
                <a:cs typeface="Arial" panose="020B0604020202020204" pitchFamily="34" charset="0"/>
              </a:rPr>
              <a:t> and </a:t>
            </a:r>
            <a:r>
              <a:rPr lang="en-US" sz="1400" b="1" kern="0">
                <a:solidFill>
                  <a:schemeClr val="tx2"/>
                </a:solidFill>
                <a:latin typeface="Arial" panose="020B0604020202020204" pitchFamily="34" charset="0"/>
                <a:ea typeface="MS Gothic" panose="020B0609070205080204" pitchFamily="49" charset="-128"/>
                <a:cs typeface="Arial" panose="020B0604020202020204" pitchFamily="34" charset="0"/>
              </a:rPr>
              <a:t>regionally diversified vaccine production</a:t>
            </a:r>
            <a:endParaRPr lang="en-US" sz="1400" kern="0">
              <a:latin typeface="Arial" panose="020B0604020202020204" pitchFamily="34" charset="0"/>
              <a:ea typeface="MS Gothic" panose="020B0609070205080204" pitchFamily="49" charset="-128"/>
              <a:cs typeface="Arial" panose="020B0604020202020204" pitchFamily="34" charset="0"/>
            </a:endParaRPr>
          </a:p>
        </p:txBody>
      </p:sp>
      <p:sp>
        <p:nvSpPr>
          <p:cNvPr id="7" name="Text Placeholder 2">
            <a:extLst>
              <a:ext uri="{FF2B5EF4-FFF2-40B4-BE49-F238E27FC236}">
                <a16:creationId xmlns:a16="http://schemas.microsoft.com/office/drawing/2014/main" id="{47AF61A1-45F2-917B-9ACB-12550351D323}"/>
              </a:ext>
            </a:extLst>
          </p:cNvPr>
          <p:cNvSpPr txBox="1">
            <a:spLocks/>
          </p:cNvSpPr>
          <p:nvPr/>
        </p:nvSpPr>
        <p:spPr>
          <a:xfrm>
            <a:off x="4320389" y="1539101"/>
            <a:ext cx="7512694" cy="515396"/>
          </a:xfrm>
          <a:prstGeom prst="wedgeRoundRectCallout">
            <a:avLst>
              <a:gd name="adj1" fmla="val -68156"/>
              <a:gd name="adj2" fmla="val -9690"/>
              <a:gd name="adj3" fmla="val 16667"/>
            </a:avLst>
          </a:prstGeom>
          <a:solidFill>
            <a:schemeClr val="bg1">
              <a:lumMod val="95000"/>
            </a:schemeClr>
          </a:solidFill>
          <a:ln>
            <a:solidFill>
              <a:schemeClr val="bg2"/>
            </a:solidFill>
          </a:ln>
        </p:spPr>
        <p:txBody>
          <a:bodyPr vert="horz" lIns="182880" tIns="0" rIns="72000" bIns="0" numCol="1" spcCol="540000" rtlCol="0" anchor="ctr">
            <a:no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1400" b="1" kern="0">
                <a:solidFill>
                  <a:schemeClr val="tx2"/>
                </a:solidFill>
                <a:ea typeface="MS Gothic" panose="020B0609070205080204" pitchFamily="49" charset="-128"/>
              </a:rPr>
              <a:t>B</a:t>
            </a:r>
            <a:r>
              <a:rPr lang="en-US" sz="1400" b="1" kern="0">
                <a:solidFill>
                  <a:schemeClr val="tx2"/>
                </a:solidFill>
                <a:latin typeface="Arial" panose="020B0604020202020204" pitchFamily="34" charset="0"/>
                <a:ea typeface="MS Gothic" panose="020B0609070205080204" pitchFamily="49" charset="-128"/>
                <a:cs typeface="Arial" panose="020B0604020202020204" pitchFamily="34" charset="0"/>
              </a:rPr>
              <a:t>olster country leadership </a:t>
            </a:r>
            <a:r>
              <a:rPr lang="en-US" sz="1400" kern="0">
                <a:ea typeface="MS Gothic" panose="020B0609070205080204" pitchFamily="49" charset="-128"/>
              </a:rPr>
              <a:t>to sustainably finance and deliver immunisation</a:t>
            </a:r>
          </a:p>
        </p:txBody>
      </p:sp>
      <p:sp>
        <p:nvSpPr>
          <p:cNvPr id="8" name="Text Placeholder 2">
            <a:extLst>
              <a:ext uri="{FF2B5EF4-FFF2-40B4-BE49-F238E27FC236}">
                <a16:creationId xmlns:a16="http://schemas.microsoft.com/office/drawing/2014/main" id="{C031105B-5842-8BEC-EA9C-766CE9D98C44}"/>
              </a:ext>
            </a:extLst>
          </p:cNvPr>
          <p:cNvSpPr txBox="1">
            <a:spLocks/>
          </p:cNvSpPr>
          <p:nvPr/>
        </p:nvSpPr>
        <p:spPr>
          <a:xfrm>
            <a:off x="4320389" y="2179024"/>
            <a:ext cx="7512694" cy="515396"/>
          </a:xfrm>
          <a:prstGeom prst="wedgeRoundRectCallout">
            <a:avLst>
              <a:gd name="adj1" fmla="val -63307"/>
              <a:gd name="adj2" fmla="val -52963"/>
              <a:gd name="adj3" fmla="val 16667"/>
            </a:avLst>
          </a:prstGeom>
          <a:solidFill>
            <a:schemeClr val="bg1">
              <a:lumMod val="95000"/>
            </a:schemeClr>
          </a:solidFill>
          <a:ln>
            <a:solidFill>
              <a:schemeClr val="bg2"/>
            </a:solidFill>
          </a:ln>
        </p:spPr>
        <p:txBody>
          <a:bodyPr vert="horz" lIns="182880" tIns="0" rIns="72000" bIns="0" numCol="1" spcCol="540000" rtlCol="0" anchor="ctr">
            <a:no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1400" b="1" kern="0">
                <a:solidFill>
                  <a:schemeClr val="tx2"/>
                </a:solidFill>
                <a:ea typeface="MS Gothic" panose="020B0609070205080204" pitchFamily="49" charset="-128"/>
              </a:rPr>
              <a:t>Engage communities and civil society </a:t>
            </a:r>
            <a:r>
              <a:rPr lang="en-US" sz="1400" b="1" kern="0" err="1">
                <a:solidFill>
                  <a:schemeClr val="tx2"/>
                </a:solidFill>
                <a:ea typeface="MS Gothic" panose="020B0609070205080204" pitchFamily="49" charset="-128"/>
              </a:rPr>
              <a:t>organisations</a:t>
            </a:r>
            <a:r>
              <a:rPr lang="en-US" sz="1400" b="1" kern="0">
                <a:solidFill>
                  <a:schemeClr val="tx2"/>
                </a:solidFill>
                <a:ea typeface="MS Gothic" panose="020B0609070205080204" pitchFamily="49" charset="-128"/>
              </a:rPr>
              <a:t> </a:t>
            </a:r>
            <a:r>
              <a:rPr lang="en-US" sz="1400" kern="0">
                <a:ea typeface="MS Gothic" panose="020B0609070205080204" pitchFamily="49" charset="-128"/>
              </a:rPr>
              <a:t>in planning, implementation and oversight of immunisation</a:t>
            </a:r>
          </a:p>
        </p:txBody>
      </p:sp>
      <p:sp>
        <p:nvSpPr>
          <p:cNvPr id="9" name="Text Placeholder 2">
            <a:extLst>
              <a:ext uri="{FF2B5EF4-FFF2-40B4-BE49-F238E27FC236}">
                <a16:creationId xmlns:a16="http://schemas.microsoft.com/office/drawing/2014/main" id="{1C920DC3-81F7-591F-3AE1-0F8E0F6F222F}"/>
              </a:ext>
            </a:extLst>
          </p:cNvPr>
          <p:cNvSpPr txBox="1">
            <a:spLocks/>
          </p:cNvSpPr>
          <p:nvPr/>
        </p:nvSpPr>
        <p:spPr>
          <a:xfrm>
            <a:off x="4320389" y="4155091"/>
            <a:ext cx="7512696" cy="551479"/>
          </a:xfrm>
          <a:prstGeom prst="wedgeRoundRectCallout">
            <a:avLst>
              <a:gd name="adj1" fmla="val -61256"/>
              <a:gd name="adj2" fmla="val 105621"/>
              <a:gd name="adj3" fmla="val 16667"/>
            </a:avLst>
          </a:prstGeom>
          <a:solidFill>
            <a:schemeClr val="bg1">
              <a:lumMod val="95000"/>
            </a:schemeClr>
          </a:solidFill>
          <a:ln>
            <a:solidFill>
              <a:schemeClr val="bg2"/>
            </a:solidFill>
          </a:ln>
        </p:spPr>
        <p:txBody>
          <a:bodyPr vert="horz" lIns="182880" tIns="0" rIns="72000" bIns="0" numCol="1" spcCol="540000" rtlCol="0" anchor="ctr">
            <a:no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1400" kern="0">
                <a:latin typeface="Arial" panose="020B0604020202020204" pitchFamily="34" charset="0"/>
                <a:ea typeface="MS Gothic" panose="020B0609070205080204" pitchFamily="49" charset="-128"/>
                <a:cs typeface="Arial" panose="020B0604020202020204" pitchFamily="34" charset="0"/>
              </a:rPr>
              <a:t>Ensure Gavi’s </a:t>
            </a:r>
            <a:r>
              <a:rPr lang="en-US" sz="1400" kern="0" err="1">
                <a:latin typeface="Arial" panose="020B0604020202020204" pitchFamily="34" charset="0"/>
                <a:ea typeface="MS Gothic" panose="020B0609070205080204" pitchFamily="49" charset="-128"/>
                <a:cs typeface="Arial" panose="020B0604020202020204" pitchFamily="34" charset="0"/>
              </a:rPr>
              <a:t>programmes</a:t>
            </a:r>
            <a:r>
              <a:rPr lang="en-US" sz="1400" kern="0">
                <a:latin typeface="Arial" panose="020B0604020202020204" pitchFamily="34" charset="0"/>
                <a:ea typeface="MS Gothic" panose="020B0609070205080204" pitchFamily="49" charset="-128"/>
                <a:cs typeface="Arial" panose="020B0604020202020204" pitchFamily="34" charset="0"/>
              </a:rPr>
              <a:t> integrate </a:t>
            </a:r>
            <a:r>
              <a:rPr lang="en-US" sz="1400" b="1" kern="0">
                <a:solidFill>
                  <a:schemeClr val="tx2"/>
                </a:solidFill>
                <a:latin typeface="Arial" panose="020B0604020202020204" pitchFamily="34" charset="0"/>
                <a:ea typeface="MS Gothic" panose="020B0609070205080204" pitchFamily="49" charset="-128"/>
                <a:cs typeface="Arial" panose="020B0604020202020204" pitchFamily="34" charset="0"/>
              </a:rPr>
              <a:t>climate change adaptation and mitigation</a:t>
            </a:r>
          </a:p>
        </p:txBody>
      </p:sp>
      <p:sp>
        <p:nvSpPr>
          <p:cNvPr id="11" name="Text Placeholder 2">
            <a:extLst>
              <a:ext uri="{FF2B5EF4-FFF2-40B4-BE49-F238E27FC236}">
                <a16:creationId xmlns:a16="http://schemas.microsoft.com/office/drawing/2014/main" id="{3240867E-67D4-C8A8-02C2-5183198E8D6A}"/>
              </a:ext>
            </a:extLst>
          </p:cNvPr>
          <p:cNvSpPr txBox="1">
            <a:spLocks/>
          </p:cNvSpPr>
          <p:nvPr/>
        </p:nvSpPr>
        <p:spPr>
          <a:xfrm>
            <a:off x="4320389" y="4846924"/>
            <a:ext cx="7512696" cy="551479"/>
          </a:xfrm>
          <a:prstGeom prst="wedgeRoundRectCallout">
            <a:avLst>
              <a:gd name="adj1" fmla="val -69661"/>
              <a:gd name="adj2" fmla="val 72193"/>
              <a:gd name="adj3" fmla="val 16667"/>
            </a:avLst>
          </a:prstGeom>
          <a:solidFill>
            <a:schemeClr val="bg1">
              <a:lumMod val="95000"/>
            </a:schemeClr>
          </a:solidFill>
          <a:ln>
            <a:solidFill>
              <a:schemeClr val="bg2"/>
            </a:solidFill>
          </a:ln>
        </p:spPr>
        <p:txBody>
          <a:bodyPr vert="horz" lIns="182880" tIns="0" rIns="72000" bIns="0" numCol="1" spcCol="540000" rtlCol="0" anchor="ctr">
            <a:no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1400" b="1" kern="0">
                <a:solidFill>
                  <a:schemeClr val="tx2"/>
                </a:solidFill>
                <a:latin typeface="Arial" panose="020B0604020202020204" pitchFamily="34" charset="0"/>
                <a:ea typeface="MS Gothic" panose="020B0609070205080204" pitchFamily="49" charset="-128"/>
                <a:cs typeface="Arial" panose="020B0604020202020204" pitchFamily="34" charset="0"/>
              </a:rPr>
              <a:t>Scaling innovation in </a:t>
            </a:r>
            <a:r>
              <a:rPr lang="en-US" sz="1400" b="1" kern="0" err="1">
                <a:solidFill>
                  <a:schemeClr val="tx2"/>
                </a:solidFill>
                <a:latin typeface="Arial" panose="020B0604020202020204" pitchFamily="34" charset="0"/>
                <a:ea typeface="MS Gothic" panose="020B0609070205080204" pitchFamily="49" charset="-128"/>
                <a:cs typeface="Arial" panose="020B0604020202020204" pitchFamily="34" charset="0"/>
              </a:rPr>
              <a:t>immunisation</a:t>
            </a:r>
            <a:r>
              <a:rPr lang="en-US" sz="1400" kern="0">
                <a:latin typeface="Arial" panose="020B0604020202020204" pitchFamily="34" charset="0"/>
                <a:ea typeface="MS Gothic" panose="020B0609070205080204" pitchFamily="49" charset="-128"/>
                <a:cs typeface="Arial" panose="020B0604020202020204" pitchFamily="34" charset="0"/>
              </a:rPr>
              <a:t>, by implementing the Alliance’s innovation approach and accelerating innovative, system-focused financing instruments</a:t>
            </a:r>
          </a:p>
        </p:txBody>
      </p:sp>
    </p:spTree>
    <p:extLst>
      <p:ext uri="{BB962C8B-B14F-4D97-AF65-F5344CB8AC3E}">
        <p14:creationId xmlns:p14="http://schemas.microsoft.com/office/powerpoint/2010/main" val="2800581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10.xml><?xml version="1.0" encoding="utf-8"?>
<a:theme xmlns:a="http://schemas.openxmlformats.org/drawingml/2006/main" name="5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Gavi ppt template_blank 16-9">
  <a:themeElements>
    <a:clrScheme name="GAVI PRIMARY COLOURS">
      <a:dk1>
        <a:srgbClr val="343434"/>
      </a:dk1>
      <a:lt1>
        <a:srgbClr val="FFFFFF"/>
      </a:lt1>
      <a:dk2>
        <a:srgbClr val="81B900"/>
      </a:dk2>
      <a:lt2>
        <a:srgbClr val="878787"/>
      </a:lt2>
      <a:accent1>
        <a:srgbClr val="005CB9"/>
      </a:accent1>
      <a:accent2>
        <a:srgbClr val="00A1DF"/>
      </a:accent2>
      <a:accent3>
        <a:srgbClr val="95D600"/>
      </a:accent3>
      <a:accent4>
        <a:srgbClr val="A51890"/>
      </a:accent4>
      <a:accent5>
        <a:srgbClr val="CE0F69"/>
      </a:accent5>
      <a:accent6>
        <a:srgbClr val="D50032"/>
      </a:accent6>
      <a:hlink>
        <a:srgbClr val="343434"/>
      </a:hlink>
      <a:folHlink>
        <a:srgbClr val="34343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HOLERA">
      <a:srgbClr val="AF5C37"/>
    </a:custClr>
    <a:custClr name="HEPB">
      <a:srgbClr val="D50032"/>
    </a:custClr>
    <a:custClr name="HPV">
      <a:srgbClr val="F59BBB"/>
    </a:custClr>
    <a:custClr name="IPV INJECTABLE POLIO">
      <a:srgbClr val="CEDC00"/>
    </a:custClr>
    <a:custClr name="JAPANESE ENCEPHALITIS">
      <a:srgbClr val="B288B9"/>
    </a:custClr>
    <a:custClr name="MEASLES">
      <a:srgbClr val="41B6E6"/>
    </a:custClr>
    <a:custClr name="MEASLES 2 DOSE">
      <a:srgbClr val="0097A9"/>
    </a:custClr>
    <a:custClr name="MEASLES RUBELLA">
      <a:srgbClr val="005A70"/>
    </a:custClr>
    <a:custClr name="MENINGITIS A">
      <a:srgbClr val="009639"/>
    </a:custClr>
    <a:custClr name="PENTA">
      <a:srgbClr val="653279"/>
    </a:custClr>
    <a:custClr name="PNEUMO">
      <a:srgbClr val="0033A0"/>
    </a:custClr>
    <a:custClr name="ROTAVIRUS">
      <a:srgbClr val="D86018"/>
    </a:custClr>
    <a:custClr name="YELLOW FEVER">
      <a:srgbClr val="EAAA00"/>
    </a:custClr>
    <a:custClr name="DENGUE">
      <a:srgbClr val="C6C6C5"/>
    </a:custClr>
    <a:custClr name="MALARIA">
      <a:srgbClr val="A7A7A7"/>
    </a:custClr>
    <a:custClr name="MATERNAL FLU">
      <a:srgbClr val="878786"/>
    </a:custClr>
    <a:custClr name="RABIES">
      <a:srgbClr val="636362"/>
    </a:custClr>
  </a:custClrLst>
  <a:extLst>
    <a:ext uri="{05A4C25C-085E-4340-85A3-A5531E510DB2}">
      <thm15:themeFamily xmlns:thm15="http://schemas.microsoft.com/office/thememl/2012/main" name="Gavi ppt template_blank_16-9" id="{DEBBE98C-C3E5-984B-BC10-1E92A94DEDF8}" vid="{2886559F-29FB-714C-86BD-EB166E1AAC82}"/>
    </a:ext>
  </a:extLst>
</a:theme>
</file>

<file path=ppt/theme/theme3.xml><?xml version="1.0" encoding="utf-8"?>
<a:theme xmlns:a="http://schemas.openxmlformats.org/drawingml/2006/main" name="1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4.xml><?xml version="1.0" encoding="utf-8"?>
<a:theme xmlns:a="http://schemas.openxmlformats.org/drawingml/2006/main" name="2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5.xml><?xml version="1.0" encoding="utf-8"?>
<a:theme xmlns:a="http://schemas.openxmlformats.org/drawingml/2006/main" name="3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6.xml><?xml version="1.0" encoding="utf-8"?>
<a:theme xmlns:a="http://schemas.openxmlformats.org/drawingml/2006/main" name="1_FULL_Gavi_PPT_TEMPLATE 2">
  <a:themeElements>
    <a:clrScheme name="Gavi">
      <a:dk1>
        <a:srgbClr val="343434"/>
      </a:dk1>
      <a:lt1>
        <a:sysClr val="window" lastClr="FFFFFF"/>
      </a:lt1>
      <a:dk2>
        <a:srgbClr val="F59BBB"/>
      </a:dk2>
      <a:lt2>
        <a:srgbClr val="878787"/>
      </a:lt2>
      <a:accent1>
        <a:srgbClr val="005CB9"/>
      </a:accent1>
      <a:accent2>
        <a:srgbClr val="00A1DF"/>
      </a:accent2>
      <a:accent3>
        <a:srgbClr val="95D600"/>
      </a:accent3>
      <a:accent4>
        <a:srgbClr val="A51890"/>
      </a:accent4>
      <a:accent5>
        <a:srgbClr val="CE0F69"/>
      </a:accent5>
      <a:accent6>
        <a:srgbClr val="005A70"/>
      </a:accent6>
      <a:hlink>
        <a:srgbClr val="343434"/>
      </a:hlink>
      <a:folHlink>
        <a:srgbClr val="34343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ll Gavi Powerpoint Template.potx [Read-Only]" id="{E31E8415-5D1C-43B2-9AFD-4E84714CE5D2}" vid="{104B6EBA-F253-43EC-8970-E08CDD48FD72}"/>
    </a:ext>
  </a:extLst>
</a:theme>
</file>

<file path=ppt/theme/theme7.xml><?xml version="1.0" encoding="utf-8"?>
<a:theme xmlns:a="http://schemas.openxmlformats.org/drawingml/2006/main" name="4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potx" id="{1E35BD15-EDCD-4CF6-ABDF-07134E06FFD8}" vid="{971B5170-6004-45EB-BCBF-B04219B86A73}"/>
    </a:ext>
  </a:extLst>
</a:theme>
</file>

<file path=ppt/theme/theme8.xml><?xml version="1.0" encoding="utf-8"?>
<a:theme xmlns:a="http://schemas.openxmlformats.org/drawingml/2006/main" name="Gavi – 5400">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9525">
          <a:solidFill>
            <a:srgbClr val="5F8A00"/>
          </a:solidFill>
        </a:ln>
      </a:spPr>
      <a:bodyPr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solidFill>
              <a:schemeClr val="tx2">
                <a:lumMod val="50000"/>
              </a:schemeClr>
            </a:solidFill>
          </a:defRPr>
        </a:defPPr>
      </a:lstStyle>
    </a:txDef>
  </a:objectDefaults>
  <a:extraClrSchemeLst/>
  <a:extLst>
    <a:ext uri="{05A4C25C-085E-4340-85A3-A5531E510DB2}">
      <thm15:themeFamily xmlns:thm15="http://schemas.microsoft.com/office/thememl/2012/main" name="GAVI_PPT_Full template" id="{99C43E16-FF9C-1849-AF03-F58742B6D3E6}" vid="{2B276190-5DD2-7F4B-9F0E-8F3BFCF15372}"/>
    </a:ext>
  </a:extLst>
</a:theme>
</file>

<file path=ppt/theme/theme9.xml><?xml version="1.0" encoding="utf-8"?>
<a:theme xmlns:a="http://schemas.openxmlformats.org/drawingml/2006/main" name="1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293c628-f351-476b-bac4-4ac2b9a0ab84" xsi:nil="true"/>
    <lcf76f155ced4ddcb4097134ff3c332f xmlns="9538e8e8-37da-4099-8b53-4520a2e56b40">
      <Terms xmlns="http://schemas.microsoft.com/office/infopath/2007/PartnerControls"/>
    </lcf76f155ced4ddcb4097134ff3c332f>
    <SharedWithUsers xmlns="9293c628-f351-476b-bac4-4ac2b9a0ab84">
      <UserInfo>
        <DisplayName>SharingLinks.c704c243-ae58-4ca5-a85c-b4c20bd1a10b.OrganizationEdit.693e0e14-d4cc-4c76-b6dd-e186bfff5ad0</DisplayName>
        <AccountId>86</AccountId>
        <AccountType/>
      </UserInfo>
      <UserInfo>
        <DisplayName>SharingLinks.b8014123-463a-49b4-90b6-8e11cc363d89.OrganizationEdit.59d4e000-ee6d-45dd-8b67-11e06ca36b83</DisplayName>
        <AccountId>3520</AccountId>
        <AccountType/>
      </UserInfo>
      <UserInfo>
        <DisplayName>Thabani Maphosa</DisplayName>
        <AccountId>122</AccountId>
        <AccountType/>
      </UserInfo>
      <UserInfo>
        <DisplayName>Clara Rudholm</DisplayName>
        <AccountId>426</AccountId>
        <AccountType/>
      </UserInfo>
      <UserInfo>
        <DisplayName>Florence Conteh-Nordman</DisplayName>
        <AccountId>6074</AccountId>
        <AccountType/>
      </UserInfo>
      <UserInfo>
        <DisplayName>Marumbo Ngwira</DisplayName>
        <AccountId>432</AccountId>
        <AccountType/>
      </UserInfo>
      <UserInfo>
        <DisplayName>Susan Branker Greene</DisplayName>
        <AccountId>2498</AccountId>
        <AccountType/>
      </UserInfo>
      <UserInfo>
        <DisplayName>Chimwemwe Chitsulo</DisplayName>
        <AccountId>318</AccountId>
        <AccountType/>
      </UserInfo>
      <UserInfo>
        <DisplayName>Edward Kuhn</DisplayName>
        <AccountId>4631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4B5CC9EDF221409618B2DF695DB40D" ma:contentTypeVersion="18" ma:contentTypeDescription="Create a new document." ma:contentTypeScope="" ma:versionID="30f1c54b7ce6f8c87a0b9d34cb992982">
  <xsd:schema xmlns:xsd="http://www.w3.org/2001/XMLSchema" xmlns:xs="http://www.w3.org/2001/XMLSchema" xmlns:p="http://schemas.microsoft.com/office/2006/metadata/properties" xmlns:ns2="9538e8e8-37da-4099-8b53-4520a2e56b40" xmlns:ns3="9293c628-f351-476b-bac4-4ac2b9a0ab84" targetNamespace="http://schemas.microsoft.com/office/2006/metadata/properties" ma:root="true" ma:fieldsID="2aa6c65805fe350010fa4cf46e56e689" ns2:_="" ns3:_="">
    <xsd:import namespace="9538e8e8-37da-4099-8b53-4520a2e56b40"/>
    <xsd:import namespace="9293c628-f351-476b-bac4-4ac2b9a0ab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e8e8-37da-4099-8b53-4520a2e56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93c628-f351-476b-bac4-4ac2b9a0ab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81e0e0-83b1-40b3-a78c-514a3eb937cf}" ma:internalName="TaxCatchAll" ma:showField="CatchAllData" ma:web="9293c628-f351-476b-bac4-4ac2b9a0a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93cb0222-e980-4273-ad97-85dba3159c09" ContentTypeId="0x010100C3D6A0F43FD4514CA7DB02C0920BA01A"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B417BA-B70D-4064-B126-526D374E90C8}">
  <ds:schemaRefs>
    <ds:schemaRef ds:uri="http://purl.org/dc/terms/"/>
    <ds:schemaRef ds:uri="d0706217-df7c-4bf4-936d-b09aa3b837af"/>
    <ds:schemaRef ds:uri="http://schemas.microsoft.com/office/2006/documentManagement/types"/>
    <ds:schemaRef ds:uri="http://purl.org/dc/elements/1.1/"/>
    <ds:schemaRef ds:uri="http://schemas.microsoft.com/office/2006/metadata/properties"/>
    <ds:schemaRef ds:uri="700359ba-e36c-422a-9925-ddada98091a9"/>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70614BA-C6AA-4632-8D17-E681B5B62AE5}"/>
</file>

<file path=customXml/itemProps3.xml><?xml version="1.0" encoding="utf-8"?>
<ds:datastoreItem xmlns:ds="http://schemas.openxmlformats.org/officeDocument/2006/customXml" ds:itemID="{D8EBBDE2-F2DC-4E7D-A642-054A3476FE3F}">
  <ds:schemaRefs>
    <ds:schemaRef ds:uri="Microsoft.SharePoint.Taxonomy.ContentTypeSync"/>
  </ds:schemaRefs>
</ds:datastoreItem>
</file>

<file path=customXml/itemProps4.xml><?xml version="1.0" encoding="utf-8"?>
<ds:datastoreItem xmlns:ds="http://schemas.openxmlformats.org/officeDocument/2006/customXml" ds:itemID="{EE0AC96C-7E9D-4ACC-8F2F-C00E4FAF83FB}">
  <ds:schemaRefs>
    <ds:schemaRef ds:uri="http://schemas.microsoft.com/sharepoint/events"/>
  </ds:schemaRefs>
</ds:datastoreItem>
</file>

<file path=customXml/itemProps5.xml><?xml version="1.0" encoding="utf-8"?>
<ds:datastoreItem xmlns:ds="http://schemas.openxmlformats.org/officeDocument/2006/customXml" ds:itemID="{38C2AF94-1ADD-4497-B811-40779A4213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GAVI_PPT_Full template</Template>
  <TotalTime>4490</TotalTime>
  <Words>2680</Words>
  <Application>Microsoft Office PowerPoint</Application>
  <PresentationFormat>Widescreen</PresentationFormat>
  <Paragraphs>349</Paragraphs>
  <Slides>16</Slides>
  <Notes>8</Notes>
  <HiddenSlides>0</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16</vt:i4>
      </vt:variant>
    </vt:vector>
  </HeadingPairs>
  <TitlesOfParts>
    <vt:vector size="35" baseType="lpstr">
      <vt:lpstr>MS Gothic</vt:lpstr>
      <vt:lpstr>Arial</vt:lpstr>
      <vt:lpstr>Calibri</vt:lpstr>
      <vt:lpstr>Carnero</vt:lpstr>
      <vt:lpstr>Courier New</vt:lpstr>
      <vt:lpstr>Frutiger LT Std</vt:lpstr>
      <vt:lpstr>Segoe UI</vt:lpstr>
      <vt:lpstr>Wingdings</vt:lpstr>
      <vt:lpstr>Gavi – Body Slides</vt:lpstr>
      <vt:lpstr>2_Gavi ppt template_blank 16-9</vt:lpstr>
      <vt:lpstr>1_Gavi – Body Slides</vt:lpstr>
      <vt:lpstr>2_Gavi – Body Slides</vt:lpstr>
      <vt:lpstr>3_Gavi – Body Slides</vt:lpstr>
      <vt:lpstr>1_FULL_Gavi_PPT_TEMPLATE 2</vt:lpstr>
      <vt:lpstr>4_Gavi – Body Slides</vt:lpstr>
      <vt:lpstr>Gavi – 5400</vt:lpstr>
      <vt:lpstr>1_Gavi – Body Slides</vt:lpstr>
      <vt:lpstr>5_Gavi – Body Slides</vt:lpstr>
      <vt:lpstr>think-cell Slide</vt:lpstr>
      <vt:lpstr>Gavi 6.0: Évolution des Partenariats de l’Alliance</vt:lpstr>
      <vt:lpstr>Alliance model | Gavi is a public-private partnership to improve immunisation outcomes </vt:lpstr>
      <vt:lpstr>Alliance model | We partner to deliver Gavi’s strategic goals </vt:lpstr>
      <vt:lpstr>Alliance model | Several levers support partners to deliver Gavi strategic goals </vt:lpstr>
      <vt:lpstr>PowerPoint Presentation</vt:lpstr>
      <vt:lpstr>A country-centric, consultative design process, putting country voices at its heart</vt:lpstr>
      <vt:lpstr>PowerPoint Presentation</vt:lpstr>
      <vt:lpstr>PowerPoint Presentation</vt:lpstr>
      <vt:lpstr>PowerPoint Presentation</vt:lpstr>
      <vt:lpstr>Partnerships Review</vt:lpstr>
      <vt:lpstr>Vision: Gavi 6.0 Partnership Framework</vt:lpstr>
      <vt:lpstr>Proposition: Key shifts to design the future</vt:lpstr>
      <vt:lpstr>Timelines for the Redesign Process</vt:lpstr>
      <vt:lpstr>6 | Questions/ Discussion</vt:lpstr>
      <vt:lpstr>Merci</vt:lpstr>
      <vt:lpstr>6 | Key Questions For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Gavi Presentation Template</dc:title>
  <dc:creator>Stephanie Phipps</dc:creator>
  <cp:lastModifiedBy>Florence Conteh-Nordman</cp:lastModifiedBy>
  <cp:revision>24</cp:revision>
  <dcterms:created xsi:type="dcterms:W3CDTF">2022-10-10T14:01:20Z</dcterms:created>
  <dcterms:modified xsi:type="dcterms:W3CDTF">2024-09-11T14:03:01Z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0x0101005A4B5CC9EDF221409618B2DF695DB40D</vt:lpwstr>
  </property>
  <property fmtid="{D5CDD505-2E9C-101B-9397-08002B2CF9AE}" pid="3" name="Document_x0020_Type">
    <vt:lpwstr/>
  </property>
  <property fmtid="{D5CDD505-2E9C-101B-9397-08002B2CF9AE}" pid="4" name="MediaServiceImageTags">
    <vt:lpwstr/>
  </property>
  <property fmtid="{D5CDD505-2E9C-101B-9397-08002B2CF9AE}" pid="5" name="Document Type">
    <vt:lpwstr/>
  </property>
  <property fmtid="{D5CDD505-2E9C-101B-9397-08002B2CF9AE}" pid="6" name="kfa83adfad8641678ddaedda80d7e126">
    <vt:lpwstr/>
  </property>
  <property fmtid="{D5CDD505-2E9C-101B-9397-08002B2CF9AE}" pid="7" name="Test">
    <vt:lpwstr/>
  </property>
  <property fmtid="{D5CDD505-2E9C-101B-9397-08002B2CF9AE}" pid="8" name="ArticulateGUID">
    <vt:lpwstr>8CE02B14-9DF9-44D8-811D-69590F4DA964</vt:lpwstr>
  </property>
  <property fmtid="{D5CDD505-2E9C-101B-9397-08002B2CF9AE}" pid="9" name="ArticulatePath">
    <vt:lpwstr>2023_0227_FD&amp;C SteerCo</vt:lpwstr>
  </property>
  <property fmtid="{D5CDD505-2E9C-101B-9397-08002B2CF9AE}" pid="10" name="lcf76f155ced4ddcb4097134ff3c332f">
    <vt:lpwstr/>
  </property>
  <property fmtid="{D5CDD505-2E9C-101B-9397-08002B2CF9AE}" pid="11" name="SharedWithUsers">
    <vt:lpwstr>86;#SharingLinks.c704c243-ae58-4ca5-a85c-b4c20bd1a10b.OrganizationEdit.693e0e14-d4cc-4c76-b6dd-e186bfff5ad0;#3520;#SharingLinks.b8014123-463a-49b4-90b6-8e11cc363d89.OrganizationEdit.59d4e000-ee6d-45dd-8b67-11e06ca36b83;#122;#Thabani Maphosa;#426;#Clara Rudholm;#6074;#Florence Conteh-Nordman;#432;#Marumbo Ngwira;#2498;#Susan Branker Greene;#318;#Chimwemwe Chitsulo;#4631;#Edward Kuhn</vt:lpwstr>
  </property>
  <property fmtid="{D5CDD505-2E9C-101B-9397-08002B2CF9AE}" pid="12" name="_dlc_DocIdItemGuid">
    <vt:lpwstr>63aa3e52-4e41-4ef3-88dd-fdd7abe58845</vt:lpwstr>
  </property>
  <property fmtid="{D5CDD505-2E9C-101B-9397-08002B2CF9AE}" pid="13" name="n77ad5cd43aa466bb2098d7a5ff62477">
    <vt:lpwstr/>
  </property>
  <property fmtid="{D5CDD505-2E9C-101B-9397-08002B2CF9AE}" pid="14" name="Strategy_x0020_and_x0020_Policy">
    <vt:lpwstr/>
  </property>
  <property fmtid="{D5CDD505-2E9C-101B-9397-08002B2CF9AE}" pid="15" name="i15b6667c80d4f308357e591caf47090">
    <vt:lpwstr/>
  </property>
  <property fmtid="{D5CDD505-2E9C-101B-9397-08002B2CF9AE}" pid="16" name="Risk">
    <vt:lpwstr/>
  </property>
  <property fmtid="{D5CDD505-2E9C-101B-9397-08002B2CF9AE}" pid="17" name="Lang">
    <vt:lpwstr/>
  </property>
  <property fmtid="{D5CDD505-2E9C-101B-9397-08002B2CF9AE}" pid="18" name="TaxKeyword">
    <vt:lpwstr/>
  </property>
  <property fmtid="{D5CDD505-2E9C-101B-9397-08002B2CF9AE}" pid="19" name="oaccbf0bcc574f75aa77b841ffd7bc19">
    <vt:lpwstr/>
  </property>
  <property fmtid="{D5CDD505-2E9C-101B-9397-08002B2CF9AE}" pid="20" name="d1cc8e3ce74548b4802b698dbb551d86">
    <vt:lpwstr/>
  </property>
  <property fmtid="{D5CDD505-2E9C-101B-9397-08002B2CF9AE}" pid="21" name="bc1b0c83348b4f048615cacd6d83a4a9">
    <vt:lpwstr/>
  </property>
  <property fmtid="{D5CDD505-2E9C-101B-9397-08002B2CF9AE}" pid="22" name="Health">
    <vt:lpwstr/>
  </property>
  <property fmtid="{D5CDD505-2E9C-101B-9397-08002B2CF9AE}" pid="23" name="Vaccine">
    <vt:lpwstr/>
  </property>
  <property fmtid="{D5CDD505-2E9C-101B-9397-08002B2CF9AE}" pid="24" name="TaxKeywordTaxHTField">
    <vt:lpwstr/>
  </property>
  <property fmtid="{D5CDD505-2E9C-101B-9397-08002B2CF9AE}" pid="25" name="pe81ae692a6b49768f319a7f7719c9c0">
    <vt:lpwstr/>
  </property>
  <property fmtid="{D5CDD505-2E9C-101B-9397-08002B2CF9AE}" pid="26" name="Governance">
    <vt:lpwstr/>
  </property>
  <property fmtid="{D5CDD505-2E9C-101B-9397-08002B2CF9AE}" pid="27" name="Country_x0020_Type">
    <vt:lpwstr/>
  </property>
  <property fmtid="{D5CDD505-2E9C-101B-9397-08002B2CF9AE}" pid="28" name="bbf6f4caffa74114b8081d68858b812e">
    <vt:lpwstr/>
  </property>
  <property fmtid="{D5CDD505-2E9C-101B-9397-08002B2CF9AE}" pid="29" name="Programme_x0020_and_x0020_project_x0020_management">
    <vt:lpwstr/>
  </property>
  <property fmtid="{D5CDD505-2E9C-101B-9397-08002B2CF9AE}" pid="30" name="Market_x0020_Shaping">
    <vt:lpwstr/>
  </property>
  <property fmtid="{D5CDD505-2E9C-101B-9397-08002B2CF9AE}" pid="31" name="m01d92cd1af846fc8259fd1db678cd76">
    <vt:lpwstr/>
  </property>
  <property fmtid="{D5CDD505-2E9C-101B-9397-08002B2CF9AE}" pid="32" name="Finance">
    <vt:lpwstr/>
  </property>
  <property fmtid="{D5CDD505-2E9C-101B-9397-08002B2CF9AE}" pid="33" name="IT_x0020_Systems">
    <vt:lpwstr/>
  </property>
  <property fmtid="{D5CDD505-2E9C-101B-9397-08002B2CF9AE}" pid="34" name="Stakeholder">
    <vt:lpwstr/>
  </property>
  <property fmtid="{D5CDD505-2E9C-101B-9397-08002B2CF9AE}" pid="35" name="Health System Strengthening">
    <vt:lpwstr/>
  </property>
  <property fmtid="{D5CDD505-2E9C-101B-9397-08002B2CF9AE}" pid="36" name="Location1">
    <vt:lpwstr/>
  </property>
  <property fmtid="{D5CDD505-2E9C-101B-9397-08002B2CF9AE}" pid="37" name="le9d97f3bd374b61b397133b88eb0f9d">
    <vt:lpwstr/>
  </property>
  <property fmtid="{D5CDD505-2E9C-101B-9397-08002B2CF9AE}" pid="38" name="International_x0020_Development">
    <vt:lpwstr/>
  </property>
  <property fmtid="{D5CDD505-2E9C-101B-9397-08002B2CF9AE}" pid="39" name="Depto">
    <vt:lpwstr/>
  </property>
  <property fmtid="{D5CDD505-2E9C-101B-9397-08002B2CF9AE}" pid="40" name="Country">
    <vt:lpwstr/>
  </property>
  <property fmtid="{D5CDD505-2E9C-101B-9397-08002B2CF9AE}" pid="41" name="f172ab98ad93463d9a6af05ce5da4f2f">
    <vt:lpwstr/>
  </property>
  <property fmtid="{D5CDD505-2E9C-101B-9397-08002B2CF9AE}" pid="42" name="International Development">
    <vt:lpwstr/>
  </property>
  <property fmtid="{D5CDD505-2E9C-101B-9397-08002B2CF9AE}" pid="43" name="Strategy and Policy">
    <vt:lpwstr/>
  </property>
  <property fmtid="{D5CDD505-2E9C-101B-9397-08002B2CF9AE}" pid="44" name="Country Type">
    <vt:lpwstr/>
  </property>
  <property fmtid="{D5CDD505-2E9C-101B-9397-08002B2CF9AE}" pid="45" name="IT Systems">
    <vt:lpwstr/>
  </property>
  <property fmtid="{D5CDD505-2E9C-101B-9397-08002B2CF9AE}" pid="46" name="Programme and project management">
    <vt:lpwstr/>
  </property>
  <property fmtid="{D5CDD505-2E9C-101B-9397-08002B2CF9AE}" pid="47" name="Market Shaping">
    <vt:lpwstr/>
  </property>
  <property fmtid="{D5CDD505-2E9C-101B-9397-08002B2CF9AE}" pid="48" name="MSIP_Label_8f5e72d3-b6ef-4c9c-b371-eb3c79f627ee_Method">
    <vt:lpwstr>Privileged</vt:lpwstr>
  </property>
  <property fmtid="{D5CDD505-2E9C-101B-9397-08002B2CF9AE}" pid="49" name="MSIP_Label_8f5e72d3-b6ef-4c9c-b371-eb3c79f627ee_SiteId">
    <vt:lpwstr>1de6d9f3-0daf-4df6-b9d6-5959f16f6118</vt:lpwstr>
  </property>
  <property fmtid="{D5CDD505-2E9C-101B-9397-08002B2CF9AE}" pid="50" name="MSIP_Label_8f5e72d3-b6ef-4c9c-b371-eb3c79f627ee_Name">
    <vt:lpwstr>8f5e72d3-b6ef-4c9c-b371-eb3c79f627ee</vt:lpwstr>
  </property>
  <property fmtid="{D5CDD505-2E9C-101B-9397-08002B2CF9AE}" pid="51" name="MSIP_Label_8f5e72d3-b6ef-4c9c-b371-eb3c79f627ee_ContentBits">
    <vt:lpwstr>1</vt:lpwstr>
  </property>
  <property fmtid="{D5CDD505-2E9C-101B-9397-08002B2CF9AE}" pid="52" name="ClassificationContentMarkingHeaderText">
    <vt:lpwstr>Classified as Internal</vt:lpwstr>
  </property>
  <property fmtid="{D5CDD505-2E9C-101B-9397-08002B2CF9AE}" pid="53" name="MSIP_Label_8f5e72d3-b6ef-4c9c-b371-eb3c79f627ee_SetDate">
    <vt:lpwstr>2024-07-05T08:18:20Z</vt:lpwstr>
  </property>
  <property fmtid="{D5CDD505-2E9C-101B-9397-08002B2CF9AE}" pid="54" name="ClassificationContentMarkingHeaderLocations">
    <vt:lpwstr>Gavi – Body Slides:8\2_Gavi ppt template_blank 16-9:7\1_Gavi – Body Slides:8\2_Gavi – Body Slides:8\3_Gavi – Body Slides:8\1_FULL_Gavi_PPT_TEMPLATE 2:9\4_Gavi – Body Slides:8\Gavi – 5400:8\1_Gavi – Body Slides:8\5_Gavi – Body Slides:7</vt:lpwstr>
  </property>
  <property fmtid="{D5CDD505-2E9C-101B-9397-08002B2CF9AE}" pid="55" name="MSIP_Label_8f5e72d3-b6ef-4c9c-b371-eb3c79f627ee_Enabled">
    <vt:lpwstr>true</vt:lpwstr>
  </property>
  <property fmtid="{D5CDD505-2E9C-101B-9397-08002B2CF9AE}" pid="56" name="MSIP_Label_8f5e72d3-b6ef-4c9c-b371-eb3c79f627ee_ActionId">
    <vt:lpwstr>a24da5a9-7b6f-49be-9393-dddd1ae5e202</vt:lpwstr>
  </property>
</Properties>
</file>